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tags/tag40.xml" ContentType="application/vnd.openxmlformats-officedocument.presentationml.tags+xml"/>
  <Override PartName="/ppt/notesSlides/notesSlide3.xml" ContentType="application/vnd.openxmlformats-officedocument.presentationml.notesSlide+xml"/>
  <Override PartName="/ppt/tags/tag41.xml" ContentType="application/vnd.openxmlformats-officedocument.presentationml.tags+xml"/>
  <Override PartName="/ppt/notesSlides/notesSlide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Lst>
  <p:notesMasterIdLst>
    <p:notesMasterId r:id="rId25"/>
  </p:notesMasterIdLst>
  <p:handoutMasterIdLst>
    <p:handoutMasterId r:id="rId26"/>
  </p:handoutMasterIdLst>
  <p:sldIdLst>
    <p:sldId id="2076137929" r:id="rId5"/>
    <p:sldId id="2076137930" r:id="rId6"/>
    <p:sldId id="1370" r:id="rId7"/>
    <p:sldId id="2076137911" r:id="rId8"/>
    <p:sldId id="1841" r:id="rId9"/>
    <p:sldId id="1387" r:id="rId10"/>
    <p:sldId id="1386" r:id="rId11"/>
    <p:sldId id="791" r:id="rId12"/>
    <p:sldId id="756" r:id="rId13"/>
    <p:sldId id="794" r:id="rId14"/>
    <p:sldId id="758" r:id="rId15"/>
    <p:sldId id="781" r:id="rId16"/>
    <p:sldId id="778" r:id="rId17"/>
    <p:sldId id="780" r:id="rId18"/>
    <p:sldId id="785" r:id="rId19"/>
    <p:sldId id="786" r:id="rId20"/>
    <p:sldId id="787" r:id="rId21"/>
    <p:sldId id="788" r:id="rId22"/>
    <p:sldId id="782" r:id="rId23"/>
    <p:sldId id="790" r:id="rId24"/>
  </p:sldIdLst>
  <p:sldSz cx="12436475" cy="6994525"/>
  <p:notesSz cx="6858000" cy="9144000"/>
  <p:custDataLst>
    <p:tags r:id="rId27"/>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C8682EF-709C-4DD2-B11B-19E2D910C2A9}">
          <p14:sldIdLst>
            <p14:sldId id="2076137929"/>
            <p14:sldId id="2076137930"/>
          </p14:sldIdLst>
        </p14:section>
        <p14:section name="Main Section" id="{DBA7CB84-7B66-4E24-AC1A-2003CF831DC5}">
          <p14:sldIdLst>
            <p14:sldId id="1370"/>
            <p14:sldId id="2076137911"/>
            <p14:sldId id="1841"/>
            <p14:sldId id="1387"/>
            <p14:sldId id="1386"/>
          </p14:sldIdLst>
        </p14:section>
        <p14:section name="Icons" id="{093BB0AD-5FF5-4C67-BC7E-2517B76AC4A5}">
          <p14:sldIdLst>
            <p14:sldId id="791"/>
            <p14:sldId id="756"/>
            <p14:sldId id="794"/>
            <p14:sldId id="758"/>
            <p14:sldId id="781"/>
            <p14:sldId id="778"/>
            <p14:sldId id="780"/>
            <p14:sldId id="785"/>
            <p14:sldId id="786"/>
            <p14:sldId id="787"/>
            <p14:sldId id="788"/>
            <p14:sldId id="782"/>
            <p14:sldId id="790"/>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FFFF"/>
    <a:srgbClr val="FF0066"/>
    <a:srgbClr val="00BCF2"/>
    <a:srgbClr val="F2F2F2"/>
    <a:srgbClr val="000000"/>
    <a:srgbClr val="B3EBFB"/>
    <a:srgbClr val="DADAD8"/>
    <a:srgbClr val="B4B4B4"/>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90717" autoAdjust="0"/>
  </p:normalViewPr>
  <p:slideViewPr>
    <p:cSldViewPr>
      <p:cViewPr varScale="1">
        <p:scale>
          <a:sx n="69" d="100"/>
          <a:sy n="69" d="100"/>
        </p:scale>
        <p:origin x="48" y="1404"/>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4/1/2020 4:28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2.png>
</file>

<file path=ppt/media/image13.svg>
</file>

<file path=ppt/media/image2.jp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4/1/2020 4:28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4/1/2020 4:28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4/1/2020 4:28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561559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4/1/2020 4:28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4/1/2020 4:28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7</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7"/>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8.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0.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5.xml"/><Relationship Id="rId1" Type="http://schemas.openxmlformats.org/officeDocument/2006/relationships/tags" Target="../tags/tag42.xml"/><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DW Optimization Part 2</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215580" y="1069668"/>
          <a:ext cx="12056995" cy="5806711"/>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5253393">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a:t>Session Day/Time:</a:t>
                      </a:r>
                    </a:p>
                  </a:txBody>
                  <a:tcPr marL="93260" marR="93260" marT="46630" marB="46630" anchor="ctr">
                    <a:solidFill>
                      <a:schemeClr val="bg1">
                        <a:lumMod val="85000"/>
                      </a:schemeClr>
                    </a:solidFill>
                  </a:tcPr>
                </a:tc>
                <a:tc>
                  <a:txBody>
                    <a:bodyPr/>
                    <a:lstStyle/>
                    <a:p>
                      <a:r>
                        <a:rPr lang="en-US" sz="1100" dirty="0"/>
                        <a:t>Day 2, Optimize &amp; Query: 10:30 – 11:00</a:t>
                      </a:r>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r>
                        <a:rPr lang="en-US" sz="1100" dirty="0"/>
                        <a:t>Presenter: John Doe</a:t>
                      </a:r>
                    </a:p>
                    <a:p>
                      <a:r>
                        <a:rPr lang="en-US" sz="1100" dirty="0"/>
                        <a:t>SME(s): John Doe; Jane Doe</a:t>
                      </a:r>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r>
                        <a:rPr lang="en-US" sz="1100" dirty="0"/>
                        <a:t>Presentation: Single Speaker Presenter, ppt slide presentation, live virtual broadcast via Teams, chat enabled and moderated</a:t>
                      </a:r>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r>
                        <a:rPr lang="en-US" sz="1100" dirty="0"/>
                        <a:t>No cohorts / breakout activities during this session</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854886">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r>
              <a:rPr lang="en-US" sz="1224" b="1" dirty="0">
                <a:latin typeface="Segoe UI"/>
                <a:cs typeface="Segoe UI"/>
              </a:rPr>
              <a:t>Owner: Sean Norman</a:t>
            </a:r>
            <a:endParaRPr lang="en-US" sz="1836" dirty="0"/>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CSA13P</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21588507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ARROWS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Arrow, forward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Full screen, expand, diagonal, stretch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Decrease, shrink, focus, compress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Expand, grow, enlarge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change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Growth, market, improve, increase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Insert, decrease, drop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Next page, turn page,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Move, shift, relocate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Shrink, compress, swipe, push, wipe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Expand, enlarge, grow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Contract, reduce, shrink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Curved arrow, arc</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Undo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Redo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junction, split, change course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Shuffle, cross path, switch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Cycle, repeat, virtuous </a:t>
                      </a:r>
                      <a:r>
                        <a:rPr kumimoji="0" lang="en-US" sz="600" b="0" i="0" u="none" strike="noStrike" kern="1200" cap="none" spc="-1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cycle, sync, feedback loop</a:t>
                      </a:r>
                      <a:endParaRPr lang="en-US" sz="600" kern="1200" spc="-1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Refresh, loop, continuous, repeat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Roll back, reverse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Refresh, loop, continuous, repeat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Ease of access,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accessibility, altered course</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Left, back, behind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forward, ahead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Left, back, behind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forward, ahead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change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turn, change direction, alter course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angle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Morph, transform, change shape, evolve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Replace, compare, transition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Strategy, execution, play, game plan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Strategy, execution, play, game plan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 future, time management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History, past, lost time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Revenue, money cycle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Creative process, redraw, creativity, create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install, insert, integrate, minimize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mail, email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growth, gain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growth, gain, improvement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30" name="arrow_3" title="Icon of an arrow pointing down at a line">
            <a:extLst>
              <a:ext uri="{FF2B5EF4-FFF2-40B4-BE49-F238E27FC236}">
                <a16:creationId xmlns:a16="http://schemas.microsoft.com/office/drawing/2014/main" id="{542F4692-0077-4B2D-90CA-8B035659C065}"/>
              </a:ext>
            </a:extLst>
          </p:cNvPr>
          <p:cNvSpPr>
            <a:spLocks noChangeAspect="1" noEditPoints="1"/>
          </p:cNvSpPr>
          <p:nvPr/>
        </p:nvSpPr>
        <p:spPr bwMode="auto">
          <a:xfrm>
            <a:off x="7556477" y="1209223"/>
            <a:ext cx="212347" cy="365708"/>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1" name="arrow_5" title="Icon of two arrows pointing across from each other">
            <a:extLst>
              <a:ext uri="{FF2B5EF4-FFF2-40B4-BE49-F238E27FC236}">
                <a16:creationId xmlns:a16="http://schemas.microsoft.com/office/drawing/2014/main" id="{CEEB92BB-C282-4B12-A3BC-BBD492B2D3B6}"/>
              </a:ext>
            </a:extLst>
          </p:cNvPr>
          <p:cNvSpPr>
            <a:spLocks noChangeAspect="1" noEditPoints="1"/>
          </p:cNvSpPr>
          <p:nvPr/>
        </p:nvSpPr>
        <p:spPr bwMode="auto">
          <a:xfrm>
            <a:off x="4595817" y="1209223"/>
            <a:ext cx="364240" cy="365708"/>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2" name="arrow_6" title="Icon of two arrows pointing in opposite direction of each other">
            <a:extLst>
              <a:ext uri="{FF2B5EF4-FFF2-40B4-BE49-F238E27FC236}">
                <a16:creationId xmlns:a16="http://schemas.microsoft.com/office/drawing/2014/main" id="{8DC0D1F3-853C-49E1-A41D-8AD09C140B67}"/>
              </a:ext>
            </a:extLst>
          </p:cNvPr>
          <p:cNvSpPr>
            <a:spLocks noChangeAspect="1" noEditPoints="1"/>
          </p:cNvSpPr>
          <p:nvPr/>
        </p:nvSpPr>
        <p:spPr bwMode="auto">
          <a:xfrm>
            <a:off x="5543240" y="1209223"/>
            <a:ext cx="389362" cy="365708"/>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3" name="arrow_7" title="Icon of a two-sided arrow">
            <a:extLst>
              <a:ext uri="{FF2B5EF4-FFF2-40B4-BE49-F238E27FC236}">
                <a16:creationId xmlns:a16="http://schemas.microsoft.com/office/drawing/2014/main" id="{A42E2D08-1916-4AA6-82B3-C014D7F914A4}"/>
              </a:ext>
            </a:extLst>
          </p:cNvPr>
          <p:cNvSpPr>
            <a:spLocks noChangeAspect="1" noEditPoints="1"/>
          </p:cNvSpPr>
          <p:nvPr/>
        </p:nvSpPr>
        <p:spPr bwMode="auto">
          <a:xfrm>
            <a:off x="1715131" y="1209223"/>
            <a:ext cx="365708" cy="365708"/>
          </a:xfrm>
          <a:custGeom>
            <a:avLst/>
            <a:gdLst>
              <a:gd name="T0" fmla="*/ 119 w 216"/>
              <a:gd name="T1" fmla="*/ 0 h 216"/>
              <a:gd name="T2" fmla="*/ 216 w 216"/>
              <a:gd name="T3" fmla="*/ 0 h 216"/>
              <a:gd name="T4" fmla="*/ 216 w 216"/>
              <a:gd name="T5" fmla="*/ 98 h 216"/>
              <a:gd name="T6" fmla="*/ 0 w 216"/>
              <a:gd name="T7" fmla="*/ 118 h 216"/>
              <a:gd name="T8" fmla="*/ 0 w 216"/>
              <a:gd name="T9" fmla="*/ 216 h 216"/>
              <a:gd name="T10" fmla="*/ 98 w 216"/>
              <a:gd name="T11" fmla="*/ 216 h 216"/>
              <a:gd name="T12" fmla="*/ 0 w 216"/>
              <a:gd name="T13" fmla="*/ 216 h 216"/>
              <a:gd name="T14" fmla="*/ 216 w 216"/>
              <a:gd name="T15" fmla="*/ 0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216">
                <a:moveTo>
                  <a:pt x="119" y="0"/>
                </a:moveTo>
                <a:lnTo>
                  <a:pt x="216" y="0"/>
                </a:lnTo>
                <a:lnTo>
                  <a:pt x="216" y="98"/>
                </a:lnTo>
                <a:moveTo>
                  <a:pt x="0" y="118"/>
                </a:moveTo>
                <a:lnTo>
                  <a:pt x="0" y="216"/>
                </a:lnTo>
                <a:lnTo>
                  <a:pt x="98" y="216"/>
                </a:lnTo>
                <a:moveTo>
                  <a:pt x="0" y="216"/>
                </a:moveTo>
                <a:lnTo>
                  <a:pt x="216"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arrow" title="Icon of an arrow">
            <a:extLst>
              <a:ext uri="{FF2B5EF4-FFF2-40B4-BE49-F238E27FC236}">
                <a16:creationId xmlns:a16="http://schemas.microsoft.com/office/drawing/2014/main" id="{5C5F6E3A-26F1-496B-BA64-6FF43205B9EE}"/>
              </a:ext>
            </a:extLst>
          </p:cNvPr>
          <p:cNvSpPr>
            <a:spLocks noChangeAspect="1" noEditPoints="1"/>
          </p:cNvSpPr>
          <p:nvPr/>
        </p:nvSpPr>
        <p:spPr bwMode="auto">
          <a:xfrm>
            <a:off x="739843" y="1209223"/>
            <a:ext cx="396319" cy="365708"/>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5" name="arrow_16" title="Icon of two arrows that crisscross">
            <a:extLst>
              <a:ext uri="{FF2B5EF4-FFF2-40B4-BE49-F238E27FC236}">
                <a16:creationId xmlns:a16="http://schemas.microsoft.com/office/drawing/2014/main" id="{79EFC7FC-D2BE-46B8-8388-88D1E3167645}"/>
              </a:ext>
            </a:extLst>
          </p:cNvPr>
          <p:cNvSpPr>
            <a:spLocks noChangeAspect="1" noEditPoints="1"/>
          </p:cNvSpPr>
          <p:nvPr/>
        </p:nvSpPr>
        <p:spPr bwMode="auto">
          <a:xfrm>
            <a:off x="6449816" y="2123496"/>
            <a:ext cx="496177" cy="365708"/>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6" name="arrow_17" title="Icon of a curved arrow that splits in two directions">
            <a:extLst>
              <a:ext uri="{FF2B5EF4-FFF2-40B4-BE49-F238E27FC236}">
                <a16:creationId xmlns:a16="http://schemas.microsoft.com/office/drawing/2014/main" id="{0F0D8BC9-9060-43F9-9BB0-4C77016DCA96}"/>
              </a:ext>
            </a:extLst>
          </p:cNvPr>
          <p:cNvSpPr>
            <a:spLocks noChangeAspect="1" noEditPoints="1"/>
          </p:cNvSpPr>
          <p:nvPr/>
        </p:nvSpPr>
        <p:spPr bwMode="auto">
          <a:xfrm>
            <a:off x="5590621" y="2123496"/>
            <a:ext cx="294598" cy="365708"/>
          </a:xfrm>
          <a:custGeom>
            <a:avLst/>
            <a:gdLst>
              <a:gd name="T0" fmla="*/ 228 w 280"/>
              <a:gd name="T1" fmla="*/ 98 h 349"/>
              <a:gd name="T2" fmla="*/ 279 w 280"/>
              <a:gd name="T3" fmla="*/ 149 h 349"/>
              <a:gd name="T4" fmla="*/ 228 w 280"/>
              <a:gd name="T5" fmla="*/ 200 h 349"/>
              <a:gd name="T6" fmla="*/ 73 w 280"/>
              <a:gd name="T7" fmla="*/ 0 h 349"/>
              <a:gd name="T8" fmla="*/ 0 w 280"/>
              <a:gd name="T9" fmla="*/ 0 h 349"/>
              <a:gd name="T10" fmla="*/ 0 w 280"/>
              <a:gd name="T11" fmla="*/ 72 h 349"/>
              <a:gd name="T12" fmla="*/ 130 w 280"/>
              <a:gd name="T13" fmla="*/ 349 h 349"/>
              <a:gd name="T14" fmla="*/ 0 w 280"/>
              <a:gd name="T15" fmla="*/ 0 h 349"/>
              <a:gd name="T16" fmla="*/ 280 w 280"/>
              <a:gd name="T17" fmla="*/ 144 h 349"/>
              <a:gd name="T18" fmla="*/ 280 w 280"/>
              <a:gd name="T19" fmla="*/ 144 h 349"/>
              <a:gd name="T20" fmla="*/ 280 w 280"/>
              <a:gd name="T21" fmla="*/ 149 h 349"/>
              <a:gd name="T22" fmla="*/ 131 w 280"/>
              <a:gd name="T23"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349">
                <a:moveTo>
                  <a:pt x="228" y="98"/>
                </a:moveTo>
                <a:cubicBezTo>
                  <a:pt x="279" y="149"/>
                  <a:pt x="279" y="149"/>
                  <a:pt x="279" y="149"/>
                </a:cubicBezTo>
                <a:cubicBezTo>
                  <a:pt x="228" y="200"/>
                  <a:pt x="228" y="200"/>
                  <a:pt x="228" y="200"/>
                </a:cubicBezTo>
                <a:moveTo>
                  <a:pt x="73" y="0"/>
                </a:moveTo>
                <a:cubicBezTo>
                  <a:pt x="0" y="0"/>
                  <a:pt x="0" y="0"/>
                  <a:pt x="0" y="0"/>
                </a:cubicBezTo>
                <a:cubicBezTo>
                  <a:pt x="0" y="72"/>
                  <a:pt x="0" y="72"/>
                  <a:pt x="0" y="72"/>
                </a:cubicBezTo>
                <a:moveTo>
                  <a:pt x="130" y="349"/>
                </a:moveTo>
                <a:cubicBezTo>
                  <a:pt x="144" y="79"/>
                  <a:pt x="0" y="0"/>
                  <a:pt x="0" y="0"/>
                </a:cubicBezTo>
                <a:moveTo>
                  <a:pt x="280" y="144"/>
                </a:moveTo>
                <a:cubicBezTo>
                  <a:pt x="280" y="144"/>
                  <a:pt x="280" y="144"/>
                  <a:pt x="280" y="144"/>
                </a:cubicBezTo>
                <a:moveTo>
                  <a:pt x="280" y="149"/>
                </a:moveTo>
                <a:cubicBezTo>
                  <a:pt x="280" y="149"/>
                  <a:pt x="124" y="129"/>
                  <a:pt x="131" y="28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7" name="arrow_18" title="Icon of a tightly curved arrow pointing to the left">
            <a:extLst>
              <a:ext uri="{FF2B5EF4-FFF2-40B4-BE49-F238E27FC236}">
                <a16:creationId xmlns:a16="http://schemas.microsoft.com/office/drawing/2014/main" id="{5A560896-BED4-47C7-8DE9-42DD0F46B8E9}"/>
              </a:ext>
            </a:extLst>
          </p:cNvPr>
          <p:cNvSpPr>
            <a:spLocks noChangeAspect="1" noEditPoints="1"/>
          </p:cNvSpPr>
          <p:nvPr/>
        </p:nvSpPr>
        <p:spPr bwMode="auto">
          <a:xfrm>
            <a:off x="3692241" y="2123496"/>
            <a:ext cx="251425" cy="365708"/>
          </a:xfrm>
          <a:custGeom>
            <a:avLst/>
            <a:gdLst>
              <a:gd name="T0" fmla="*/ 102 w 242"/>
              <a:gd name="T1" fmla="*/ 102 h 355"/>
              <a:gd name="T2" fmla="*/ 0 w 242"/>
              <a:gd name="T3" fmla="*/ 102 h 355"/>
              <a:gd name="T4" fmla="*/ 0 w 242"/>
              <a:gd name="T5" fmla="*/ 0 h 355"/>
              <a:gd name="T6" fmla="*/ 64 w 242"/>
              <a:gd name="T7" fmla="*/ 355 h 355"/>
              <a:gd name="T8" fmla="*/ 225 w 242"/>
              <a:gd name="T9" fmla="*/ 190 h 355"/>
              <a:gd name="T10" fmla="*/ 242 w 242"/>
              <a:gd name="T11" fmla="*/ 129 h 355"/>
              <a:gd name="T12" fmla="*/ 128 w 242"/>
              <a:gd name="T13" fmla="*/ 14 h 355"/>
              <a:gd name="T14" fmla="*/ 0 w 242"/>
              <a:gd name="T15" fmla="*/ 102 h 3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355">
                <a:moveTo>
                  <a:pt x="102" y="102"/>
                </a:moveTo>
                <a:cubicBezTo>
                  <a:pt x="0" y="102"/>
                  <a:pt x="0" y="102"/>
                  <a:pt x="0" y="102"/>
                </a:cubicBezTo>
                <a:cubicBezTo>
                  <a:pt x="0" y="0"/>
                  <a:pt x="0" y="0"/>
                  <a:pt x="0" y="0"/>
                </a:cubicBezTo>
                <a:moveTo>
                  <a:pt x="64" y="355"/>
                </a:moveTo>
                <a:cubicBezTo>
                  <a:pt x="64" y="355"/>
                  <a:pt x="194" y="227"/>
                  <a:pt x="225" y="190"/>
                </a:cubicBezTo>
                <a:cubicBezTo>
                  <a:pt x="242" y="169"/>
                  <a:pt x="242" y="151"/>
                  <a:pt x="242" y="129"/>
                </a:cubicBezTo>
                <a:cubicBezTo>
                  <a:pt x="242" y="66"/>
                  <a:pt x="191" y="14"/>
                  <a:pt x="128" y="14"/>
                </a:cubicBezTo>
                <a:cubicBezTo>
                  <a:pt x="64" y="14"/>
                  <a:pt x="38" y="57"/>
                  <a:pt x="0" y="10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8" name="Share_E72D" title="Icon of a square with an arrow pointing out of it">
            <a:extLst>
              <a:ext uri="{FF2B5EF4-FFF2-40B4-BE49-F238E27FC236}">
                <a16:creationId xmlns:a16="http://schemas.microsoft.com/office/drawing/2014/main" id="{4191EFEE-B29E-4E80-990D-241D1CE377EB}"/>
              </a:ext>
            </a:extLst>
          </p:cNvPr>
          <p:cNvSpPr>
            <a:spLocks noChangeAspect="1" noEditPoints="1"/>
          </p:cNvSpPr>
          <p:nvPr/>
        </p:nvSpPr>
        <p:spPr bwMode="auto">
          <a:xfrm>
            <a:off x="7450240" y="3037766"/>
            <a:ext cx="424818" cy="365708"/>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9" name="PageRight_E761" title="Icon of a chevron bracket in a circle pointed right">
            <a:extLst>
              <a:ext uri="{FF2B5EF4-FFF2-40B4-BE49-F238E27FC236}">
                <a16:creationId xmlns:a16="http://schemas.microsoft.com/office/drawing/2014/main" id="{A552223D-59CE-4910-B52A-8731E5B9C720}"/>
              </a:ext>
            </a:extLst>
          </p:cNvPr>
          <p:cNvSpPr>
            <a:spLocks noChangeAspect="1" noEditPoints="1"/>
          </p:cNvSpPr>
          <p:nvPr/>
        </p:nvSpPr>
        <p:spPr bwMode="auto">
          <a:xfrm>
            <a:off x="1715266" y="3037766"/>
            <a:ext cx="365440" cy="365708"/>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6" name="PageRight_E760" title="Icon of a chevron bracket in a circle pointed left">
            <a:extLst>
              <a:ext uri="{FF2B5EF4-FFF2-40B4-BE49-F238E27FC236}">
                <a16:creationId xmlns:a16="http://schemas.microsoft.com/office/drawing/2014/main" id="{DB7EF284-49B9-430D-8B52-52C3ED7E8EBB}"/>
              </a:ext>
            </a:extLst>
          </p:cNvPr>
          <p:cNvSpPr>
            <a:spLocks noChangeAspect="1" noEditPoints="1"/>
          </p:cNvSpPr>
          <p:nvPr/>
        </p:nvSpPr>
        <p:spPr bwMode="auto">
          <a:xfrm>
            <a:off x="755282" y="3037766"/>
            <a:ext cx="365440" cy="365708"/>
          </a:xfrm>
          <a:custGeom>
            <a:avLst/>
            <a:gdLst>
              <a:gd name="T0" fmla="*/ 3225 w 3225"/>
              <a:gd name="T1" fmla="*/ 1612 h 3225"/>
              <a:gd name="T2" fmla="*/ 1613 w 3225"/>
              <a:gd name="T3" fmla="*/ 3225 h 3225"/>
              <a:gd name="T4" fmla="*/ 0 w 3225"/>
              <a:gd name="T5" fmla="*/ 1612 h 3225"/>
              <a:gd name="T6" fmla="*/ 1613 w 3225"/>
              <a:gd name="T7" fmla="*/ 0 h 3225"/>
              <a:gd name="T8" fmla="*/ 3225 w 3225"/>
              <a:gd name="T9" fmla="*/ 1612 h 3225"/>
              <a:gd name="T10" fmla="*/ 1872 w 3225"/>
              <a:gd name="T11" fmla="*/ 811 h 3225"/>
              <a:gd name="T12" fmla="*/ 1061 w 3225"/>
              <a:gd name="T13" fmla="*/ 1622 h 3225"/>
              <a:gd name="T14" fmla="*/ 1872 w 3225"/>
              <a:gd name="T15" fmla="*/ 2433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3225" y="1612"/>
                </a:moveTo>
                <a:cubicBezTo>
                  <a:pt x="3225" y="2503"/>
                  <a:pt x="2503" y="3225"/>
                  <a:pt x="1613" y="3225"/>
                </a:cubicBezTo>
                <a:cubicBezTo>
                  <a:pt x="722" y="3225"/>
                  <a:pt x="0" y="2503"/>
                  <a:pt x="0" y="1612"/>
                </a:cubicBezTo>
                <a:cubicBezTo>
                  <a:pt x="0" y="722"/>
                  <a:pt x="722" y="0"/>
                  <a:pt x="1613" y="0"/>
                </a:cubicBezTo>
                <a:cubicBezTo>
                  <a:pt x="2503" y="0"/>
                  <a:pt x="3225" y="722"/>
                  <a:pt x="3225" y="1612"/>
                </a:cubicBezTo>
                <a:close/>
                <a:moveTo>
                  <a:pt x="1872" y="811"/>
                </a:moveTo>
                <a:cubicBezTo>
                  <a:pt x="1061" y="1622"/>
                  <a:pt x="1061" y="1622"/>
                  <a:pt x="1061" y="1622"/>
                </a:cubicBezTo>
                <a:cubicBezTo>
                  <a:pt x="1872" y="2433"/>
                  <a:pt x="1872" y="2433"/>
                  <a:pt x="1872" y="2433"/>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7" name="Move_E7C2" title="Icon of four arrows pointing away from eachother">
            <a:extLst>
              <a:ext uri="{FF2B5EF4-FFF2-40B4-BE49-F238E27FC236}">
                <a16:creationId xmlns:a16="http://schemas.microsoft.com/office/drawing/2014/main" id="{367FE807-ABFB-432A-90EA-65657DDCC85F}"/>
              </a:ext>
            </a:extLst>
          </p:cNvPr>
          <p:cNvSpPr>
            <a:spLocks noChangeAspect="1" noEditPoints="1"/>
          </p:cNvSpPr>
          <p:nvPr/>
        </p:nvSpPr>
        <p:spPr bwMode="auto">
          <a:xfrm>
            <a:off x="3635146" y="1209223"/>
            <a:ext cx="365617" cy="365708"/>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8" name="MiniExpand_E93A" title="Icon of a rectangle on the lower-left inside a larger rectangle with an arrow pointed to the upper-right corner">
            <a:extLst>
              <a:ext uri="{FF2B5EF4-FFF2-40B4-BE49-F238E27FC236}">
                <a16:creationId xmlns:a16="http://schemas.microsoft.com/office/drawing/2014/main" id="{0E357F49-3140-4122-BA38-EB105D4F3DEF}"/>
              </a:ext>
            </a:extLst>
          </p:cNvPr>
          <p:cNvSpPr>
            <a:spLocks noChangeAspect="1" noEditPoints="1"/>
          </p:cNvSpPr>
          <p:nvPr/>
        </p:nvSpPr>
        <p:spPr bwMode="auto">
          <a:xfrm>
            <a:off x="721982" y="2123496"/>
            <a:ext cx="432037" cy="365708"/>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9" name="MiniContract_E93B" title="Icon of a rectangle on the lower-left inside a larger rectangle with an arrow pointed to the lower-left corner">
            <a:extLst>
              <a:ext uri="{FF2B5EF4-FFF2-40B4-BE49-F238E27FC236}">
                <a16:creationId xmlns:a16="http://schemas.microsoft.com/office/drawing/2014/main" id="{F2326349-AF54-49A9-98DF-84AA3EAF1A7B}"/>
              </a:ext>
            </a:extLst>
          </p:cNvPr>
          <p:cNvSpPr>
            <a:spLocks noChangeAspect="1" noEditPoints="1"/>
          </p:cNvSpPr>
          <p:nvPr/>
        </p:nvSpPr>
        <p:spPr bwMode="auto">
          <a:xfrm>
            <a:off x="1682264" y="2123496"/>
            <a:ext cx="431444" cy="365708"/>
          </a:xfrm>
          <a:custGeom>
            <a:avLst/>
            <a:gdLst>
              <a:gd name="T0" fmla="*/ 4778 w 4778"/>
              <a:gd name="T1" fmla="*/ 1104 h 4050"/>
              <a:gd name="T2" fmla="*/ 4778 w 4778"/>
              <a:gd name="T3" fmla="*/ 4050 h 4050"/>
              <a:gd name="T4" fmla="*/ 0 w 4778"/>
              <a:gd name="T5" fmla="*/ 4050 h 4050"/>
              <a:gd name="T6" fmla="*/ 0 w 4778"/>
              <a:gd name="T7" fmla="*/ 0 h 4050"/>
              <a:gd name="T8" fmla="*/ 3674 w 4778"/>
              <a:gd name="T9" fmla="*/ 0 h 4050"/>
              <a:gd name="T10" fmla="*/ 2213 w 4778"/>
              <a:gd name="T11" fmla="*/ 2578 h 4050"/>
              <a:gd name="T12" fmla="*/ 0 w 4778"/>
              <a:gd name="T13" fmla="*/ 2578 h 4050"/>
              <a:gd name="T14" fmla="*/ 0 w 4778"/>
              <a:gd name="T15" fmla="*/ 4050 h 4050"/>
              <a:gd name="T16" fmla="*/ 2213 w 4778"/>
              <a:gd name="T17" fmla="*/ 4050 h 4050"/>
              <a:gd name="T18" fmla="*/ 2213 w 4778"/>
              <a:gd name="T19" fmla="*/ 2578 h 4050"/>
              <a:gd name="T20" fmla="*/ 2942 w 4778"/>
              <a:gd name="T21" fmla="*/ 550 h 4050"/>
              <a:gd name="T22" fmla="*/ 2942 w 4778"/>
              <a:gd name="T23" fmla="*/ 1843 h 4050"/>
              <a:gd name="T24" fmla="*/ 4233 w 4778"/>
              <a:gd name="T25" fmla="*/ 1843 h 4050"/>
              <a:gd name="T26" fmla="*/ 4778 w 4778"/>
              <a:gd name="T27" fmla="*/ 0 h 4050"/>
              <a:gd name="T28" fmla="*/ 2939 w 4778"/>
              <a:gd name="T29" fmla="*/ 1840 h 4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78" h="4050">
                <a:moveTo>
                  <a:pt x="4778" y="1104"/>
                </a:moveTo>
                <a:lnTo>
                  <a:pt x="4778" y="4050"/>
                </a:lnTo>
                <a:lnTo>
                  <a:pt x="0" y="4050"/>
                </a:lnTo>
                <a:lnTo>
                  <a:pt x="0" y="0"/>
                </a:lnTo>
                <a:lnTo>
                  <a:pt x="3674" y="0"/>
                </a:lnTo>
                <a:moveTo>
                  <a:pt x="2213" y="2578"/>
                </a:moveTo>
                <a:lnTo>
                  <a:pt x="0" y="2578"/>
                </a:lnTo>
                <a:lnTo>
                  <a:pt x="0" y="4050"/>
                </a:lnTo>
                <a:lnTo>
                  <a:pt x="2213" y="4050"/>
                </a:lnTo>
                <a:lnTo>
                  <a:pt x="2213" y="2578"/>
                </a:lnTo>
                <a:moveTo>
                  <a:pt x="2942" y="550"/>
                </a:moveTo>
                <a:lnTo>
                  <a:pt x="2942" y="1843"/>
                </a:lnTo>
                <a:lnTo>
                  <a:pt x="4233" y="1843"/>
                </a:lnTo>
                <a:moveTo>
                  <a:pt x="4778" y="0"/>
                </a:moveTo>
                <a:lnTo>
                  <a:pt x="2939" y="184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0" name="Market_EAFC" title="Icon of a chart line of varying heights that ends with an arrow pointing up">
            <a:extLst>
              <a:ext uri="{FF2B5EF4-FFF2-40B4-BE49-F238E27FC236}">
                <a16:creationId xmlns:a16="http://schemas.microsoft.com/office/drawing/2014/main" id="{B3CF5911-F4D0-4408-9888-8D52CABC22D2}"/>
              </a:ext>
            </a:extLst>
          </p:cNvPr>
          <p:cNvSpPr>
            <a:spLocks noChangeAspect="1" noEditPoints="1"/>
          </p:cNvSpPr>
          <p:nvPr/>
        </p:nvSpPr>
        <p:spPr bwMode="auto">
          <a:xfrm>
            <a:off x="6434070" y="1232081"/>
            <a:ext cx="527671" cy="319995"/>
          </a:xfrm>
          <a:custGeom>
            <a:avLst/>
            <a:gdLst>
              <a:gd name="T0" fmla="*/ 4688 w 6657"/>
              <a:gd name="T1" fmla="*/ 0 h 4037"/>
              <a:gd name="T2" fmla="*/ 6657 w 6657"/>
              <a:gd name="T3" fmla="*/ 0 h 4037"/>
              <a:gd name="T4" fmla="*/ 6657 w 6657"/>
              <a:gd name="T5" fmla="*/ 1970 h 4037"/>
              <a:gd name="T6" fmla="*/ 0 w 6657"/>
              <a:gd name="T7" fmla="*/ 4037 h 4037"/>
              <a:gd name="T8" fmla="*/ 2501 w 6657"/>
              <a:gd name="T9" fmla="*/ 1532 h 4037"/>
              <a:gd name="T10" fmla="*/ 3813 w 6657"/>
              <a:gd name="T11" fmla="*/ 2846 h 4037"/>
              <a:gd name="T12" fmla="*/ 6657 w 6657"/>
              <a:gd name="T13" fmla="*/ 0 h 4037"/>
            </a:gdLst>
            <a:ahLst/>
            <a:cxnLst>
              <a:cxn ang="0">
                <a:pos x="T0" y="T1"/>
              </a:cxn>
              <a:cxn ang="0">
                <a:pos x="T2" y="T3"/>
              </a:cxn>
              <a:cxn ang="0">
                <a:pos x="T4" y="T5"/>
              </a:cxn>
              <a:cxn ang="0">
                <a:pos x="T6" y="T7"/>
              </a:cxn>
              <a:cxn ang="0">
                <a:pos x="T8" y="T9"/>
              </a:cxn>
              <a:cxn ang="0">
                <a:pos x="T10" y="T11"/>
              </a:cxn>
              <a:cxn ang="0">
                <a:pos x="T12" y="T13"/>
              </a:cxn>
            </a:cxnLst>
            <a:rect l="0" t="0" r="r" b="b"/>
            <a:pathLst>
              <a:path w="6657" h="4037">
                <a:moveTo>
                  <a:pt x="4688" y="0"/>
                </a:moveTo>
                <a:lnTo>
                  <a:pt x="6657" y="0"/>
                </a:lnTo>
                <a:lnTo>
                  <a:pt x="6657" y="1970"/>
                </a:lnTo>
                <a:moveTo>
                  <a:pt x="0" y="4037"/>
                </a:moveTo>
                <a:lnTo>
                  <a:pt x="2501" y="1532"/>
                </a:lnTo>
                <a:lnTo>
                  <a:pt x="3813" y="2846"/>
                </a:lnTo>
                <a:lnTo>
                  <a:pt x="6657"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1" name="Financial_E7BB" title="Icon of a chart made of vertical lines with a line tracing the top of each, turning into an arrow pointing up">
            <a:extLst>
              <a:ext uri="{FF2B5EF4-FFF2-40B4-BE49-F238E27FC236}">
                <a16:creationId xmlns:a16="http://schemas.microsoft.com/office/drawing/2014/main" id="{510AD3DE-3FD3-4091-81FC-D5125CBE6C53}"/>
              </a:ext>
            </a:extLst>
          </p:cNvPr>
          <p:cNvSpPr>
            <a:spLocks noChangeAspect="1" noEditPoints="1"/>
          </p:cNvSpPr>
          <p:nvPr/>
        </p:nvSpPr>
        <p:spPr bwMode="auto">
          <a:xfrm>
            <a:off x="6492918" y="3952038"/>
            <a:ext cx="409972" cy="365708"/>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6" name="BackToWindow_E73F" title="Icon of two arrows pointing towards eachother">
            <a:extLst>
              <a:ext uri="{FF2B5EF4-FFF2-40B4-BE49-F238E27FC236}">
                <a16:creationId xmlns:a16="http://schemas.microsoft.com/office/drawing/2014/main" id="{2272CF63-1C76-49F3-B0F6-6DBCCA84FF47}"/>
              </a:ext>
            </a:extLst>
          </p:cNvPr>
          <p:cNvSpPr>
            <a:spLocks noChangeAspect="1" noEditPoints="1"/>
          </p:cNvSpPr>
          <p:nvPr/>
        </p:nvSpPr>
        <p:spPr bwMode="auto">
          <a:xfrm>
            <a:off x="2675202" y="1209223"/>
            <a:ext cx="365534" cy="365708"/>
          </a:xfrm>
          <a:custGeom>
            <a:avLst/>
            <a:gdLst>
              <a:gd name="T0" fmla="*/ 449 w 4211"/>
              <a:gd name="T1" fmla="*/ 2521 h 4213"/>
              <a:gd name="T2" fmla="*/ 1691 w 4211"/>
              <a:gd name="T3" fmla="*/ 2521 h 4213"/>
              <a:gd name="T4" fmla="*/ 1691 w 4211"/>
              <a:gd name="T5" fmla="*/ 3764 h 4213"/>
              <a:gd name="T6" fmla="*/ 1691 w 4211"/>
              <a:gd name="T7" fmla="*/ 2521 h 4213"/>
              <a:gd name="T8" fmla="*/ 0 w 4211"/>
              <a:gd name="T9" fmla="*/ 4213 h 4213"/>
              <a:gd name="T10" fmla="*/ 2520 w 4211"/>
              <a:gd name="T11" fmla="*/ 449 h 4213"/>
              <a:gd name="T12" fmla="*/ 2520 w 4211"/>
              <a:gd name="T13" fmla="*/ 1692 h 4213"/>
              <a:gd name="T14" fmla="*/ 3762 w 4211"/>
              <a:gd name="T15" fmla="*/ 1692 h 4213"/>
              <a:gd name="T16" fmla="*/ 4211 w 4211"/>
              <a:gd name="T17" fmla="*/ 0 h 4213"/>
              <a:gd name="T18" fmla="*/ 2520 w 4211"/>
              <a:gd name="T19" fmla="*/ 1692 h 4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11" h="4213">
                <a:moveTo>
                  <a:pt x="449" y="2521"/>
                </a:moveTo>
                <a:lnTo>
                  <a:pt x="1691" y="2521"/>
                </a:lnTo>
                <a:lnTo>
                  <a:pt x="1691" y="3764"/>
                </a:lnTo>
                <a:moveTo>
                  <a:pt x="1691" y="2521"/>
                </a:moveTo>
                <a:lnTo>
                  <a:pt x="0" y="4213"/>
                </a:lnTo>
                <a:moveTo>
                  <a:pt x="2520" y="449"/>
                </a:moveTo>
                <a:lnTo>
                  <a:pt x="2520" y="1692"/>
                </a:lnTo>
                <a:lnTo>
                  <a:pt x="3762" y="1692"/>
                </a:lnTo>
                <a:moveTo>
                  <a:pt x="4211" y="0"/>
                </a:moveTo>
                <a:lnTo>
                  <a:pt x="2520" y="1692"/>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7" name="arrow_23" title="Icon of an arrow pointing into an container">
            <a:extLst>
              <a:ext uri="{FF2B5EF4-FFF2-40B4-BE49-F238E27FC236}">
                <a16:creationId xmlns:a16="http://schemas.microsoft.com/office/drawing/2014/main" id="{1644A269-DE74-4A9B-AC70-DD98C9E83945}"/>
              </a:ext>
            </a:extLst>
          </p:cNvPr>
          <p:cNvSpPr>
            <a:spLocks noChangeAspect="1" noEditPoints="1"/>
          </p:cNvSpPr>
          <p:nvPr/>
        </p:nvSpPr>
        <p:spPr bwMode="auto">
          <a:xfrm>
            <a:off x="8476203" y="1209223"/>
            <a:ext cx="292863" cy="365708"/>
          </a:xfrm>
          <a:custGeom>
            <a:avLst/>
            <a:gdLst>
              <a:gd name="T0" fmla="*/ 145 w 197"/>
              <a:gd name="T1" fmla="*/ 153 h 246"/>
              <a:gd name="T2" fmla="*/ 99 w 197"/>
              <a:gd name="T3" fmla="*/ 194 h 246"/>
              <a:gd name="T4" fmla="*/ 52 w 197"/>
              <a:gd name="T5" fmla="*/ 153 h 246"/>
              <a:gd name="T6" fmla="*/ 0 w 197"/>
              <a:gd name="T7" fmla="*/ 78 h 246"/>
              <a:gd name="T8" fmla="*/ 0 w 197"/>
              <a:gd name="T9" fmla="*/ 246 h 246"/>
              <a:gd name="T10" fmla="*/ 197 w 197"/>
              <a:gd name="T11" fmla="*/ 246 h 246"/>
              <a:gd name="T12" fmla="*/ 197 w 197"/>
              <a:gd name="T13" fmla="*/ 78 h 246"/>
              <a:gd name="T14" fmla="*/ 99 w 197"/>
              <a:gd name="T15" fmla="*/ 194 h 246"/>
              <a:gd name="T16" fmla="*/ 99 w 197"/>
              <a:gd name="T17"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246">
                <a:moveTo>
                  <a:pt x="145" y="153"/>
                </a:moveTo>
                <a:lnTo>
                  <a:pt x="99" y="194"/>
                </a:lnTo>
                <a:lnTo>
                  <a:pt x="52" y="153"/>
                </a:lnTo>
                <a:moveTo>
                  <a:pt x="0" y="78"/>
                </a:moveTo>
                <a:lnTo>
                  <a:pt x="0" y="246"/>
                </a:lnTo>
                <a:lnTo>
                  <a:pt x="197" y="246"/>
                </a:lnTo>
                <a:lnTo>
                  <a:pt x="197" y="78"/>
                </a:lnTo>
                <a:moveTo>
                  <a:pt x="99" y="194"/>
                </a:moveTo>
                <a:lnTo>
                  <a:pt x="99" y="0"/>
                </a:lnTo>
              </a:path>
            </a:pathLst>
          </a:custGeom>
          <a:noFill/>
          <a:ln w="15875" cap="sq">
            <a:solidFill>
              <a:schemeClr val="tx1"/>
            </a:solidFill>
            <a:prstDash val="soli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8" name="arrow_24" title="Icon of an arrow pointing out of a box">
            <a:extLst>
              <a:ext uri="{FF2B5EF4-FFF2-40B4-BE49-F238E27FC236}">
                <a16:creationId xmlns:a16="http://schemas.microsoft.com/office/drawing/2014/main" id="{9AD8FC53-8FF8-4FAF-A5FC-4A91BCC54356}"/>
              </a:ext>
            </a:extLst>
          </p:cNvPr>
          <p:cNvSpPr>
            <a:spLocks noChangeAspect="1" noEditPoints="1"/>
          </p:cNvSpPr>
          <p:nvPr/>
        </p:nvSpPr>
        <p:spPr bwMode="auto">
          <a:xfrm>
            <a:off x="10303174" y="1209223"/>
            <a:ext cx="478855" cy="365708"/>
          </a:xfrm>
          <a:custGeom>
            <a:avLst/>
            <a:gdLst>
              <a:gd name="T0" fmla="*/ 55 w 237"/>
              <a:gd name="T1" fmla="*/ 91 h 181"/>
              <a:gd name="T2" fmla="*/ 237 w 237"/>
              <a:gd name="T3" fmla="*/ 91 h 181"/>
              <a:gd name="T4" fmla="*/ 201 w 237"/>
              <a:gd name="T5" fmla="*/ 134 h 181"/>
              <a:gd name="T6" fmla="*/ 237 w 237"/>
              <a:gd name="T7" fmla="*/ 91 h 181"/>
              <a:gd name="T8" fmla="*/ 201 w 237"/>
              <a:gd name="T9" fmla="*/ 47 h 181"/>
              <a:gd name="T10" fmla="*/ 0 w 237"/>
              <a:gd name="T11" fmla="*/ 0 h 181"/>
              <a:gd name="T12" fmla="*/ 0 w 237"/>
              <a:gd name="T13" fmla="*/ 181 h 181"/>
              <a:gd name="T14" fmla="*/ 149 w 237"/>
              <a:gd name="T15" fmla="*/ 181 h 181"/>
              <a:gd name="T16" fmla="*/ 149 w 237"/>
              <a:gd name="T17" fmla="*/ 0 h 181"/>
              <a:gd name="T18" fmla="*/ 0 w 237"/>
              <a:gd name="T19" fmla="*/ 0 h 181"/>
              <a:gd name="T20" fmla="*/ 0 w 237"/>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7" h="181">
                <a:moveTo>
                  <a:pt x="55" y="91"/>
                </a:moveTo>
                <a:lnTo>
                  <a:pt x="237" y="91"/>
                </a:lnTo>
                <a:moveTo>
                  <a:pt x="201" y="134"/>
                </a:moveTo>
                <a:lnTo>
                  <a:pt x="237" y="91"/>
                </a:lnTo>
                <a:lnTo>
                  <a:pt x="201" y="47"/>
                </a:lnTo>
                <a:moveTo>
                  <a:pt x="0" y="0"/>
                </a:moveTo>
                <a:lnTo>
                  <a:pt x="0" y="181"/>
                </a:lnTo>
                <a:lnTo>
                  <a:pt x="149" y="181"/>
                </a:lnTo>
                <a:lnTo>
                  <a:pt x="149" y="0"/>
                </a:lnTo>
                <a:lnTo>
                  <a:pt x="0" y="0"/>
                </a:lnTo>
                <a:lnTo>
                  <a:pt x="0"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9" name="plan" title="Icon of a circle with an arrow projecting from it between two exes">
            <a:extLst>
              <a:ext uri="{FF2B5EF4-FFF2-40B4-BE49-F238E27FC236}">
                <a16:creationId xmlns:a16="http://schemas.microsoft.com/office/drawing/2014/main" id="{AC373170-7CA0-4DE7-9131-2F7C95FD460B}"/>
              </a:ext>
            </a:extLst>
          </p:cNvPr>
          <p:cNvSpPr>
            <a:spLocks noChangeAspect="1" noEditPoints="1"/>
          </p:cNvSpPr>
          <p:nvPr/>
        </p:nvSpPr>
        <p:spPr bwMode="auto">
          <a:xfrm>
            <a:off x="10360464" y="3037766"/>
            <a:ext cx="364274" cy="365708"/>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0" name="transform_2" title="Icon of a circle and a square with a curved arrow between them">
            <a:extLst>
              <a:ext uri="{FF2B5EF4-FFF2-40B4-BE49-F238E27FC236}">
                <a16:creationId xmlns:a16="http://schemas.microsoft.com/office/drawing/2014/main" id="{C66274E6-9450-4CEA-B290-C23CED1F558C}"/>
              </a:ext>
            </a:extLst>
          </p:cNvPr>
          <p:cNvSpPr>
            <a:spLocks noChangeAspect="1" noEditPoints="1"/>
          </p:cNvSpPr>
          <p:nvPr/>
        </p:nvSpPr>
        <p:spPr bwMode="auto">
          <a:xfrm>
            <a:off x="8425217" y="3037766"/>
            <a:ext cx="394835" cy="365708"/>
          </a:xfrm>
          <a:custGeom>
            <a:avLst/>
            <a:gdLst>
              <a:gd name="T0" fmla="*/ 31 w 337"/>
              <a:gd name="T1" fmla="*/ 210 h 311"/>
              <a:gd name="T2" fmla="*/ 185 w 337"/>
              <a:gd name="T3" fmla="*/ 56 h 311"/>
              <a:gd name="T4" fmla="*/ 142 w 337"/>
              <a:gd name="T5" fmla="*/ 108 h 311"/>
              <a:gd name="T6" fmla="*/ 185 w 337"/>
              <a:gd name="T7" fmla="*/ 56 h 311"/>
              <a:gd name="T8" fmla="*/ 133 w 337"/>
              <a:gd name="T9" fmla="*/ 13 h 311"/>
              <a:gd name="T10" fmla="*/ 37 w 337"/>
              <a:gd name="T11" fmla="*/ 311 h 311"/>
              <a:gd name="T12" fmla="*/ 73 w 337"/>
              <a:gd name="T13" fmla="*/ 274 h 311"/>
              <a:gd name="T14" fmla="*/ 37 w 337"/>
              <a:gd name="T15" fmla="*/ 238 h 311"/>
              <a:gd name="T16" fmla="*/ 0 w 337"/>
              <a:gd name="T17" fmla="*/ 274 h 311"/>
              <a:gd name="T18" fmla="*/ 37 w 337"/>
              <a:gd name="T19" fmla="*/ 311 h 311"/>
              <a:gd name="T20" fmla="*/ 337 w 337"/>
              <a:gd name="T21" fmla="*/ 0 h 311"/>
              <a:gd name="T22" fmla="*/ 219 w 337"/>
              <a:gd name="T23" fmla="*/ 0 h 311"/>
              <a:gd name="T24" fmla="*/ 219 w 337"/>
              <a:gd name="T25" fmla="*/ 118 h 311"/>
              <a:gd name="T26" fmla="*/ 337 w 337"/>
              <a:gd name="T27" fmla="*/ 118 h 311"/>
              <a:gd name="T28" fmla="*/ 337 w 337"/>
              <a:gd name="T29"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7" h="311">
                <a:moveTo>
                  <a:pt x="31" y="210"/>
                </a:moveTo>
                <a:cubicBezTo>
                  <a:pt x="31" y="125"/>
                  <a:pt x="100" y="56"/>
                  <a:pt x="185" y="56"/>
                </a:cubicBezTo>
                <a:moveTo>
                  <a:pt x="142" y="108"/>
                </a:moveTo>
                <a:cubicBezTo>
                  <a:pt x="185" y="56"/>
                  <a:pt x="185" y="56"/>
                  <a:pt x="185" y="56"/>
                </a:cubicBezTo>
                <a:cubicBezTo>
                  <a:pt x="133" y="13"/>
                  <a:pt x="133" y="13"/>
                  <a:pt x="133" y="13"/>
                </a:cubicBezTo>
                <a:moveTo>
                  <a:pt x="37" y="311"/>
                </a:moveTo>
                <a:cubicBezTo>
                  <a:pt x="56" y="311"/>
                  <a:pt x="73" y="294"/>
                  <a:pt x="73" y="274"/>
                </a:cubicBezTo>
                <a:cubicBezTo>
                  <a:pt x="73" y="254"/>
                  <a:pt x="56" y="238"/>
                  <a:pt x="37" y="238"/>
                </a:cubicBezTo>
                <a:cubicBezTo>
                  <a:pt x="17" y="238"/>
                  <a:pt x="0" y="254"/>
                  <a:pt x="0" y="274"/>
                </a:cubicBezTo>
                <a:cubicBezTo>
                  <a:pt x="0" y="294"/>
                  <a:pt x="17" y="311"/>
                  <a:pt x="37" y="311"/>
                </a:cubicBezTo>
                <a:close/>
                <a:moveTo>
                  <a:pt x="337" y="0"/>
                </a:moveTo>
                <a:cubicBezTo>
                  <a:pt x="219" y="0"/>
                  <a:pt x="219" y="0"/>
                  <a:pt x="219" y="0"/>
                </a:cubicBezTo>
                <a:cubicBezTo>
                  <a:pt x="219" y="118"/>
                  <a:pt x="219" y="118"/>
                  <a:pt x="219" y="118"/>
                </a:cubicBezTo>
                <a:cubicBezTo>
                  <a:pt x="337" y="118"/>
                  <a:pt x="337" y="118"/>
                  <a:pt x="337" y="118"/>
                </a:cubicBezTo>
                <a:lnTo>
                  <a:pt x="337" y="0"/>
                </a:ln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1" name="transform" title="Icon of a circle and a square with two curved lines making a cycle">
            <a:extLst>
              <a:ext uri="{FF2B5EF4-FFF2-40B4-BE49-F238E27FC236}">
                <a16:creationId xmlns:a16="http://schemas.microsoft.com/office/drawing/2014/main" id="{4E1257F5-6EA4-433F-9F5C-847F4B8BB42A}"/>
              </a:ext>
            </a:extLst>
          </p:cNvPr>
          <p:cNvSpPr>
            <a:spLocks noChangeAspect="1" noEditPoints="1"/>
          </p:cNvSpPr>
          <p:nvPr/>
        </p:nvSpPr>
        <p:spPr bwMode="auto">
          <a:xfrm>
            <a:off x="9425362" y="3024052"/>
            <a:ext cx="314510" cy="393137"/>
          </a:xfrm>
          <a:custGeom>
            <a:avLst/>
            <a:gdLst>
              <a:gd name="T0" fmla="*/ 1 w 286"/>
              <a:gd name="T1" fmla="*/ 202 h 358"/>
              <a:gd name="T2" fmla="*/ 0 w 286"/>
              <a:gd name="T3" fmla="*/ 181 h 358"/>
              <a:gd name="T4" fmla="*/ 143 w 286"/>
              <a:gd name="T5" fmla="*/ 38 h 358"/>
              <a:gd name="T6" fmla="*/ 162 w 286"/>
              <a:gd name="T7" fmla="*/ 39 h 358"/>
              <a:gd name="T8" fmla="*/ 103 w 286"/>
              <a:gd name="T9" fmla="*/ 319 h 358"/>
              <a:gd name="T10" fmla="*/ 143 w 286"/>
              <a:gd name="T11" fmla="*/ 324 h 358"/>
              <a:gd name="T12" fmla="*/ 286 w 286"/>
              <a:gd name="T13" fmla="*/ 181 h 358"/>
              <a:gd name="T14" fmla="*/ 285 w 286"/>
              <a:gd name="T15" fmla="*/ 164 h 358"/>
              <a:gd name="T16" fmla="*/ 143 w 286"/>
              <a:gd name="T17" fmla="*/ 294 h 358"/>
              <a:gd name="T18" fmla="*/ 102 w 286"/>
              <a:gd name="T19" fmla="*/ 318 h 358"/>
              <a:gd name="T20" fmla="*/ 127 w 286"/>
              <a:gd name="T21" fmla="*/ 358 h 358"/>
              <a:gd name="T22" fmla="*/ 122 w 286"/>
              <a:gd name="T23" fmla="*/ 64 h 358"/>
              <a:gd name="T24" fmla="*/ 163 w 286"/>
              <a:gd name="T25" fmla="*/ 40 h 358"/>
              <a:gd name="T26" fmla="*/ 138 w 286"/>
              <a:gd name="T27" fmla="*/ 0 h 358"/>
              <a:gd name="T28" fmla="*/ 260 w 286"/>
              <a:gd name="T29" fmla="*/ 77 h 358"/>
              <a:gd name="T30" fmla="*/ 201 w 286"/>
              <a:gd name="T31" fmla="*/ 77 h 358"/>
              <a:gd name="T32" fmla="*/ 201 w 286"/>
              <a:gd name="T33" fmla="*/ 135 h 358"/>
              <a:gd name="T34" fmla="*/ 260 w 286"/>
              <a:gd name="T35" fmla="*/ 135 h 358"/>
              <a:gd name="T36" fmla="*/ 260 w 286"/>
              <a:gd name="T37" fmla="*/ 77 h 358"/>
              <a:gd name="T38" fmla="*/ 41 w 286"/>
              <a:gd name="T39" fmla="*/ 301 h 358"/>
              <a:gd name="T40" fmla="*/ 83 w 286"/>
              <a:gd name="T41" fmla="*/ 260 h 358"/>
              <a:gd name="T42" fmla="*/ 41 w 286"/>
              <a:gd name="T43" fmla="*/ 219 h 358"/>
              <a:gd name="T44" fmla="*/ 0 w 286"/>
              <a:gd name="T45" fmla="*/ 260 h 358"/>
              <a:gd name="T46" fmla="*/ 41 w 286"/>
              <a:gd name="T47"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358">
                <a:moveTo>
                  <a:pt x="1" y="202"/>
                </a:moveTo>
                <a:cubicBezTo>
                  <a:pt x="1" y="195"/>
                  <a:pt x="0" y="188"/>
                  <a:pt x="0" y="181"/>
                </a:cubicBezTo>
                <a:cubicBezTo>
                  <a:pt x="0" y="102"/>
                  <a:pt x="64" y="38"/>
                  <a:pt x="143" y="38"/>
                </a:cubicBezTo>
                <a:cubicBezTo>
                  <a:pt x="150" y="38"/>
                  <a:pt x="156" y="39"/>
                  <a:pt x="162" y="39"/>
                </a:cubicBezTo>
                <a:moveTo>
                  <a:pt x="103" y="319"/>
                </a:moveTo>
                <a:cubicBezTo>
                  <a:pt x="116" y="322"/>
                  <a:pt x="129" y="324"/>
                  <a:pt x="143" y="324"/>
                </a:cubicBezTo>
                <a:cubicBezTo>
                  <a:pt x="222" y="324"/>
                  <a:pt x="286" y="260"/>
                  <a:pt x="286" y="181"/>
                </a:cubicBezTo>
                <a:cubicBezTo>
                  <a:pt x="286" y="175"/>
                  <a:pt x="286" y="169"/>
                  <a:pt x="285" y="164"/>
                </a:cubicBezTo>
                <a:moveTo>
                  <a:pt x="143" y="294"/>
                </a:moveTo>
                <a:cubicBezTo>
                  <a:pt x="102" y="318"/>
                  <a:pt x="102" y="318"/>
                  <a:pt x="102" y="318"/>
                </a:cubicBezTo>
                <a:cubicBezTo>
                  <a:pt x="127" y="358"/>
                  <a:pt x="127" y="358"/>
                  <a:pt x="127" y="358"/>
                </a:cubicBezTo>
                <a:moveTo>
                  <a:pt x="122" y="64"/>
                </a:moveTo>
                <a:cubicBezTo>
                  <a:pt x="163" y="40"/>
                  <a:pt x="163" y="40"/>
                  <a:pt x="163" y="40"/>
                </a:cubicBezTo>
                <a:cubicBezTo>
                  <a:pt x="138" y="0"/>
                  <a:pt x="138" y="0"/>
                  <a:pt x="138" y="0"/>
                </a:cubicBezTo>
                <a:moveTo>
                  <a:pt x="260" y="77"/>
                </a:moveTo>
                <a:cubicBezTo>
                  <a:pt x="201" y="77"/>
                  <a:pt x="201" y="77"/>
                  <a:pt x="201" y="77"/>
                </a:cubicBezTo>
                <a:cubicBezTo>
                  <a:pt x="201" y="135"/>
                  <a:pt x="201" y="135"/>
                  <a:pt x="201" y="135"/>
                </a:cubicBezTo>
                <a:cubicBezTo>
                  <a:pt x="260" y="135"/>
                  <a:pt x="260" y="135"/>
                  <a:pt x="260" y="135"/>
                </a:cubicBezTo>
                <a:lnTo>
                  <a:pt x="260" y="77"/>
                </a:lnTo>
                <a:close/>
                <a:moveTo>
                  <a:pt x="41" y="301"/>
                </a:moveTo>
                <a:cubicBezTo>
                  <a:pt x="64" y="301"/>
                  <a:pt x="83" y="283"/>
                  <a:pt x="83" y="260"/>
                </a:cubicBezTo>
                <a:cubicBezTo>
                  <a:pt x="83" y="237"/>
                  <a:pt x="64" y="219"/>
                  <a:pt x="41" y="219"/>
                </a:cubicBezTo>
                <a:cubicBezTo>
                  <a:pt x="19" y="219"/>
                  <a:pt x="0" y="237"/>
                  <a:pt x="0" y="260"/>
                </a:cubicBezTo>
                <a:cubicBezTo>
                  <a:pt x="0" y="283"/>
                  <a:pt x="19" y="301"/>
                  <a:pt x="41" y="301"/>
                </a:cubicBez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2" name="arrow_11" title="Icon of a circle made of two curved arrows">
            <a:extLst>
              <a:ext uri="{FF2B5EF4-FFF2-40B4-BE49-F238E27FC236}">
                <a16:creationId xmlns:a16="http://schemas.microsoft.com/office/drawing/2014/main" id="{8AA96DD9-7B9D-457C-A969-01EC3193771D}"/>
              </a:ext>
            </a:extLst>
          </p:cNvPr>
          <p:cNvSpPr>
            <a:spLocks noChangeAspect="1" noEditPoints="1"/>
          </p:cNvSpPr>
          <p:nvPr/>
        </p:nvSpPr>
        <p:spPr bwMode="auto">
          <a:xfrm>
            <a:off x="7487611" y="2123496"/>
            <a:ext cx="350079" cy="365708"/>
          </a:xfrm>
          <a:custGeom>
            <a:avLst/>
            <a:gdLst>
              <a:gd name="T0" fmla="*/ 310 w 310"/>
              <a:gd name="T1" fmla="*/ 199 h 322"/>
              <a:gd name="T2" fmla="*/ 154 w 310"/>
              <a:gd name="T3" fmla="*/ 322 h 322"/>
              <a:gd name="T4" fmla="*/ 1 w 310"/>
              <a:gd name="T5" fmla="*/ 211 h 322"/>
              <a:gd name="T6" fmla="*/ 304 w 310"/>
              <a:gd name="T7" fmla="*/ 104 h 322"/>
              <a:gd name="T8" fmla="*/ 154 w 310"/>
              <a:gd name="T9" fmla="*/ 0 h 322"/>
              <a:gd name="T10" fmla="*/ 0 w 310"/>
              <a:gd name="T11" fmla="*/ 114 h 322"/>
              <a:gd name="T12" fmla="*/ 299 w 310"/>
              <a:gd name="T13" fmla="*/ 104 h 322"/>
              <a:gd name="T14" fmla="*/ 230 w 310"/>
              <a:gd name="T15" fmla="*/ 104 h 322"/>
              <a:gd name="T16" fmla="*/ 295 w 310"/>
              <a:gd name="T17" fmla="*/ 104 h 322"/>
              <a:gd name="T18" fmla="*/ 304 w 310"/>
              <a:gd name="T19" fmla="*/ 104 h 322"/>
              <a:gd name="T20" fmla="*/ 304 w 310"/>
              <a:gd name="T21" fmla="*/ 29 h 322"/>
              <a:gd name="T22" fmla="*/ 9 w 310"/>
              <a:gd name="T23" fmla="*/ 211 h 322"/>
              <a:gd name="T24" fmla="*/ 75 w 310"/>
              <a:gd name="T25" fmla="*/ 211 h 322"/>
              <a:gd name="T26" fmla="*/ 9 w 310"/>
              <a:gd name="T27" fmla="*/ 211 h 322"/>
              <a:gd name="T28" fmla="*/ 1 w 310"/>
              <a:gd name="T29" fmla="*/ 211 h 322"/>
              <a:gd name="T30" fmla="*/ 1 w 310"/>
              <a:gd name="T31" fmla="*/ 28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0" h="322">
                <a:moveTo>
                  <a:pt x="310" y="199"/>
                </a:moveTo>
                <a:cubicBezTo>
                  <a:pt x="293" y="270"/>
                  <a:pt x="229" y="322"/>
                  <a:pt x="154" y="322"/>
                </a:cubicBezTo>
                <a:cubicBezTo>
                  <a:pt x="83" y="322"/>
                  <a:pt x="22" y="275"/>
                  <a:pt x="1" y="211"/>
                </a:cubicBezTo>
                <a:moveTo>
                  <a:pt x="304" y="104"/>
                </a:moveTo>
                <a:cubicBezTo>
                  <a:pt x="281" y="43"/>
                  <a:pt x="223" y="0"/>
                  <a:pt x="154" y="0"/>
                </a:cubicBezTo>
                <a:cubicBezTo>
                  <a:pt x="82" y="0"/>
                  <a:pt x="20" y="48"/>
                  <a:pt x="0" y="114"/>
                </a:cubicBezTo>
                <a:moveTo>
                  <a:pt x="299" y="104"/>
                </a:moveTo>
                <a:cubicBezTo>
                  <a:pt x="230" y="104"/>
                  <a:pt x="230" y="104"/>
                  <a:pt x="230" y="104"/>
                </a:cubicBezTo>
                <a:moveTo>
                  <a:pt x="295" y="104"/>
                </a:moveTo>
                <a:cubicBezTo>
                  <a:pt x="304" y="104"/>
                  <a:pt x="304" y="104"/>
                  <a:pt x="304" y="104"/>
                </a:cubicBezTo>
                <a:cubicBezTo>
                  <a:pt x="304" y="29"/>
                  <a:pt x="304" y="29"/>
                  <a:pt x="304" y="29"/>
                </a:cubicBezTo>
                <a:moveTo>
                  <a:pt x="9" y="211"/>
                </a:moveTo>
                <a:cubicBezTo>
                  <a:pt x="75" y="211"/>
                  <a:pt x="75" y="211"/>
                  <a:pt x="75" y="211"/>
                </a:cubicBezTo>
                <a:moveTo>
                  <a:pt x="9" y="211"/>
                </a:moveTo>
                <a:cubicBezTo>
                  <a:pt x="1" y="211"/>
                  <a:pt x="1" y="211"/>
                  <a:pt x="1" y="211"/>
                </a:cubicBezTo>
                <a:cubicBezTo>
                  <a:pt x="1" y="286"/>
                  <a:pt x="1" y="286"/>
                  <a:pt x="1" y="286"/>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3" name="arrow_12" title="Icon of a circle made of a curved arrow pointing clockwise">
            <a:extLst>
              <a:ext uri="{FF2B5EF4-FFF2-40B4-BE49-F238E27FC236}">
                <a16:creationId xmlns:a16="http://schemas.microsoft.com/office/drawing/2014/main" id="{8EAD6A33-D7A0-47FB-B0E7-076916AB99DF}"/>
              </a:ext>
            </a:extLst>
          </p:cNvPr>
          <p:cNvSpPr>
            <a:spLocks noChangeAspect="1" noEditPoints="1"/>
          </p:cNvSpPr>
          <p:nvPr/>
        </p:nvSpPr>
        <p:spPr bwMode="auto">
          <a:xfrm>
            <a:off x="8436654" y="2123496"/>
            <a:ext cx="371959" cy="365708"/>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4" name="strategy" title="Icon of two circles and a curved arrow winding between three exes connecting them">
            <a:extLst>
              <a:ext uri="{FF2B5EF4-FFF2-40B4-BE49-F238E27FC236}">
                <a16:creationId xmlns:a16="http://schemas.microsoft.com/office/drawing/2014/main" id="{A31BCD53-8416-4BE5-B301-45000BD1E1D5}"/>
              </a:ext>
            </a:extLst>
          </p:cNvPr>
          <p:cNvSpPr>
            <a:spLocks noChangeAspect="1" noEditPoints="1"/>
          </p:cNvSpPr>
          <p:nvPr/>
        </p:nvSpPr>
        <p:spPr bwMode="auto">
          <a:xfrm>
            <a:off x="11342588" y="3007453"/>
            <a:ext cx="319995" cy="426337"/>
          </a:xfrm>
          <a:custGeom>
            <a:avLst/>
            <a:gdLst>
              <a:gd name="T0" fmla="*/ 208 w 240"/>
              <a:gd name="T1" fmla="*/ 83 h 322"/>
              <a:gd name="T2" fmla="*/ 207 w 240"/>
              <a:gd name="T3" fmla="*/ 128 h 322"/>
              <a:gd name="T4" fmla="*/ 166 w 240"/>
              <a:gd name="T5" fmla="*/ 178 h 322"/>
              <a:gd name="T6" fmla="*/ 83 w 240"/>
              <a:gd name="T7" fmla="*/ 178 h 322"/>
              <a:gd name="T8" fmla="*/ 43 w 240"/>
              <a:gd name="T9" fmla="*/ 191 h 322"/>
              <a:gd name="T10" fmla="*/ 25 w 240"/>
              <a:gd name="T11" fmla="*/ 230 h 322"/>
              <a:gd name="T12" fmla="*/ 25 w 240"/>
              <a:gd name="T13" fmla="*/ 239 h 322"/>
              <a:gd name="T14" fmla="*/ 239 w 240"/>
              <a:gd name="T15" fmla="*/ 114 h 322"/>
              <a:gd name="T16" fmla="*/ 208 w 240"/>
              <a:gd name="T17" fmla="*/ 83 h 322"/>
              <a:gd name="T18" fmla="*/ 177 w 240"/>
              <a:gd name="T19" fmla="*/ 114 h 322"/>
              <a:gd name="T20" fmla="*/ 0 w 240"/>
              <a:gd name="T21" fmla="*/ 296 h 322"/>
              <a:gd name="T22" fmla="*/ 26 w 240"/>
              <a:gd name="T23" fmla="*/ 322 h 322"/>
              <a:gd name="T24" fmla="*/ 52 w 240"/>
              <a:gd name="T25" fmla="*/ 296 h 322"/>
              <a:gd name="T26" fmla="*/ 26 w 240"/>
              <a:gd name="T27" fmla="*/ 270 h 322"/>
              <a:gd name="T28" fmla="*/ 0 w 240"/>
              <a:gd name="T29" fmla="*/ 296 h 322"/>
              <a:gd name="T30" fmla="*/ 187 w 240"/>
              <a:gd name="T31" fmla="*/ 26 h 322"/>
              <a:gd name="T32" fmla="*/ 213 w 240"/>
              <a:gd name="T33" fmla="*/ 52 h 322"/>
              <a:gd name="T34" fmla="*/ 239 w 240"/>
              <a:gd name="T35" fmla="*/ 26 h 322"/>
              <a:gd name="T36" fmla="*/ 213 w 240"/>
              <a:gd name="T37" fmla="*/ 0 h 322"/>
              <a:gd name="T38" fmla="*/ 187 w 240"/>
              <a:gd name="T39" fmla="*/ 26 h 322"/>
              <a:gd name="T40" fmla="*/ 67 w 240"/>
              <a:gd name="T41" fmla="*/ 96 h 322"/>
              <a:gd name="T42" fmla="*/ 119 w 240"/>
              <a:gd name="T43" fmla="*/ 148 h 322"/>
              <a:gd name="T44" fmla="*/ 119 w 240"/>
              <a:gd name="T45" fmla="*/ 96 h 322"/>
              <a:gd name="T46" fmla="*/ 67 w 240"/>
              <a:gd name="T47" fmla="*/ 148 h 322"/>
              <a:gd name="T48" fmla="*/ 189 w 240"/>
              <a:gd name="T49" fmla="*/ 203 h 322"/>
              <a:gd name="T50" fmla="*/ 240 w 240"/>
              <a:gd name="T51" fmla="*/ 255 h 322"/>
              <a:gd name="T52" fmla="*/ 240 w 240"/>
              <a:gd name="T53" fmla="*/ 203 h 322"/>
              <a:gd name="T54" fmla="*/ 189 w 240"/>
              <a:gd name="T55" fmla="*/ 255 h 322"/>
              <a:gd name="T56" fmla="*/ 93 w 240"/>
              <a:gd name="T57" fmla="*/ 227 h 322"/>
              <a:gd name="T58" fmla="*/ 145 w 240"/>
              <a:gd name="T59" fmla="*/ 279 h 322"/>
              <a:gd name="T60" fmla="*/ 145 w 240"/>
              <a:gd name="T61" fmla="*/ 227 h 322"/>
              <a:gd name="T62" fmla="*/ 93 w 240"/>
              <a:gd name="T63"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0" h="322">
                <a:moveTo>
                  <a:pt x="208" y="83"/>
                </a:moveTo>
                <a:cubicBezTo>
                  <a:pt x="208" y="83"/>
                  <a:pt x="208" y="103"/>
                  <a:pt x="207" y="128"/>
                </a:cubicBezTo>
                <a:cubicBezTo>
                  <a:pt x="206" y="177"/>
                  <a:pt x="166" y="178"/>
                  <a:pt x="166" y="178"/>
                </a:cubicBezTo>
                <a:cubicBezTo>
                  <a:pt x="83" y="178"/>
                  <a:pt x="83" y="178"/>
                  <a:pt x="83" y="178"/>
                </a:cubicBezTo>
                <a:cubicBezTo>
                  <a:pt x="83" y="178"/>
                  <a:pt x="58" y="178"/>
                  <a:pt x="43" y="191"/>
                </a:cubicBezTo>
                <a:cubicBezTo>
                  <a:pt x="28" y="203"/>
                  <a:pt x="25" y="220"/>
                  <a:pt x="25" y="230"/>
                </a:cubicBezTo>
                <a:cubicBezTo>
                  <a:pt x="25" y="239"/>
                  <a:pt x="25" y="239"/>
                  <a:pt x="25" y="239"/>
                </a:cubicBezTo>
                <a:moveTo>
                  <a:pt x="239" y="114"/>
                </a:moveTo>
                <a:cubicBezTo>
                  <a:pt x="208" y="83"/>
                  <a:pt x="208" y="83"/>
                  <a:pt x="208" y="83"/>
                </a:cubicBezTo>
                <a:cubicBezTo>
                  <a:pt x="177" y="114"/>
                  <a:pt x="177" y="114"/>
                  <a:pt x="177" y="114"/>
                </a:cubicBezTo>
                <a:moveTo>
                  <a:pt x="0" y="296"/>
                </a:moveTo>
                <a:cubicBezTo>
                  <a:pt x="0" y="310"/>
                  <a:pt x="12" y="322"/>
                  <a:pt x="26" y="322"/>
                </a:cubicBezTo>
                <a:cubicBezTo>
                  <a:pt x="40" y="322"/>
                  <a:pt x="52" y="310"/>
                  <a:pt x="52" y="296"/>
                </a:cubicBezTo>
                <a:cubicBezTo>
                  <a:pt x="52" y="282"/>
                  <a:pt x="40" y="270"/>
                  <a:pt x="26" y="270"/>
                </a:cubicBezTo>
                <a:cubicBezTo>
                  <a:pt x="12" y="270"/>
                  <a:pt x="0" y="282"/>
                  <a:pt x="0" y="296"/>
                </a:cubicBezTo>
                <a:close/>
                <a:moveTo>
                  <a:pt x="187" y="26"/>
                </a:moveTo>
                <a:cubicBezTo>
                  <a:pt x="187" y="40"/>
                  <a:pt x="199" y="52"/>
                  <a:pt x="213" y="52"/>
                </a:cubicBezTo>
                <a:cubicBezTo>
                  <a:pt x="227" y="52"/>
                  <a:pt x="239" y="40"/>
                  <a:pt x="239" y="26"/>
                </a:cubicBezTo>
                <a:cubicBezTo>
                  <a:pt x="239" y="12"/>
                  <a:pt x="227" y="0"/>
                  <a:pt x="213" y="0"/>
                </a:cubicBezTo>
                <a:cubicBezTo>
                  <a:pt x="199" y="0"/>
                  <a:pt x="187" y="12"/>
                  <a:pt x="187" y="26"/>
                </a:cubicBezTo>
                <a:close/>
                <a:moveTo>
                  <a:pt x="67" y="96"/>
                </a:moveTo>
                <a:cubicBezTo>
                  <a:pt x="119" y="148"/>
                  <a:pt x="119" y="148"/>
                  <a:pt x="119" y="148"/>
                </a:cubicBezTo>
                <a:moveTo>
                  <a:pt x="119" y="96"/>
                </a:moveTo>
                <a:cubicBezTo>
                  <a:pt x="67" y="148"/>
                  <a:pt x="67" y="148"/>
                  <a:pt x="67" y="148"/>
                </a:cubicBezTo>
                <a:moveTo>
                  <a:pt x="189" y="203"/>
                </a:moveTo>
                <a:cubicBezTo>
                  <a:pt x="240" y="255"/>
                  <a:pt x="240" y="255"/>
                  <a:pt x="240" y="255"/>
                </a:cubicBezTo>
                <a:moveTo>
                  <a:pt x="240" y="203"/>
                </a:moveTo>
                <a:cubicBezTo>
                  <a:pt x="189" y="255"/>
                  <a:pt x="189" y="255"/>
                  <a:pt x="189" y="255"/>
                </a:cubicBezTo>
                <a:moveTo>
                  <a:pt x="93" y="227"/>
                </a:moveTo>
                <a:cubicBezTo>
                  <a:pt x="145" y="279"/>
                  <a:pt x="145" y="279"/>
                  <a:pt x="145" y="279"/>
                </a:cubicBezTo>
                <a:moveTo>
                  <a:pt x="145" y="227"/>
                </a:moveTo>
                <a:cubicBezTo>
                  <a:pt x="93" y="279"/>
                  <a:pt x="93" y="279"/>
                  <a:pt x="93" y="279"/>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arrow_26" title="Icon of a dotted line circle made of a curved arrow pointing clockwise">
            <a:extLst>
              <a:ext uri="{FF2B5EF4-FFF2-40B4-BE49-F238E27FC236}">
                <a16:creationId xmlns:a16="http://schemas.microsoft.com/office/drawing/2014/main" id="{A20F22AC-FDE4-493B-B79A-C23D4DA4DCB7}"/>
              </a:ext>
            </a:extLst>
          </p:cNvPr>
          <p:cNvSpPr>
            <a:spLocks noChangeAspect="1" noEditPoints="1"/>
          </p:cNvSpPr>
          <p:nvPr/>
        </p:nvSpPr>
        <p:spPr bwMode="auto">
          <a:xfrm>
            <a:off x="10353890" y="2123496"/>
            <a:ext cx="377426" cy="365708"/>
          </a:xfrm>
          <a:custGeom>
            <a:avLst/>
            <a:gdLst>
              <a:gd name="T0" fmla="*/ 18 w 328"/>
              <a:gd name="T1" fmla="*/ 80 h 319"/>
              <a:gd name="T2" fmla="*/ 110 w 328"/>
              <a:gd name="T3" fmla="*/ 0 h 319"/>
              <a:gd name="T4" fmla="*/ 8 w 328"/>
              <a:gd name="T5" fmla="*/ 206 h 319"/>
              <a:gd name="T6" fmla="*/ 0 w 328"/>
              <a:gd name="T7" fmla="*/ 155 h 319"/>
              <a:gd name="T8" fmla="*/ 7 w 328"/>
              <a:gd name="T9" fmla="*/ 105 h 319"/>
              <a:gd name="T10" fmla="*/ 88 w 328"/>
              <a:gd name="T11" fmla="*/ 301 h 319"/>
              <a:gd name="T12" fmla="*/ 19 w 328"/>
              <a:gd name="T13" fmla="*/ 232 h 319"/>
              <a:gd name="T14" fmla="*/ 18 w 328"/>
              <a:gd name="T15" fmla="*/ 230 h 319"/>
              <a:gd name="T16" fmla="*/ 213 w 328"/>
              <a:gd name="T17" fmla="*/ 311 h 319"/>
              <a:gd name="T18" fmla="*/ 164 w 328"/>
              <a:gd name="T19" fmla="*/ 319 h 319"/>
              <a:gd name="T20" fmla="*/ 114 w 328"/>
              <a:gd name="T21" fmla="*/ 311 h 319"/>
              <a:gd name="T22" fmla="*/ 309 w 328"/>
              <a:gd name="T23" fmla="*/ 231 h 319"/>
              <a:gd name="T24" fmla="*/ 239 w 328"/>
              <a:gd name="T25" fmla="*/ 301 h 319"/>
              <a:gd name="T26" fmla="*/ 320 w 328"/>
              <a:gd name="T27" fmla="*/ 105 h 319"/>
              <a:gd name="T28" fmla="*/ 328 w 328"/>
              <a:gd name="T29" fmla="*/ 155 h 319"/>
              <a:gd name="T30" fmla="*/ 320 w 328"/>
              <a:gd name="T31" fmla="*/ 204 h 319"/>
              <a:gd name="T32" fmla="*/ 239 w 328"/>
              <a:gd name="T33" fmla="*/ 9 h 319"/>
              <a:gd name="T34" fmla="*/ 310 w 328"/>
              <a:gd name="T35" fmla="*/ 80 h 319"/>
              <a:gd name="T36" fmla="*/ 110 w 328"/>
              <a:gd name="T37" fmla="*/ 75 h 319"/>
              <a:gd name="T38" fmla="*/ 110 w 328"/>
              <a:gd name="T39" fmla="*/ 0 h 319"/>
              <a:gd name="T40" fmla="*/ 36 w 328"/>
              <a:gd name="T41" fmla="*/ 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8" h="319">
                <a:moveTo>
                  <a:pt x="18" y="80"/>
                </a:moveTo>
                <a:cubicBezTo>
                  <a:pt x="37" y="43"/>
                  <a:pt x="70" y="14"/>
                  <a:pt x="110" y="0"/>
                </a:cubicBezTo>
                <a:moveTo>
                  <a:pt x="8" y="206"/>
                </a:moveTo>
                <a:cubicBezTo>
                  <a:pt x="2" y="190"/>
                  <a:pt x="0" y="173"/>
                  <a:pt x="0" y="155"/>
                </a:cubicBezTo>
                <a:cubicBezTo>
                  <a:pt x="0" y="138"/>
                  <a:pt x="2" y="121"/>
                  <a:pt x="7" y="105"/>
                </a:cubicBezTo>
                <a:moveTo>
                  <a:pt x="88" y="301"/>
                </a:moveTo>
                <a:cubicBezTo>
                  <a:pt x="59" y="285"/>
                  <a:pt x="34" y="261"/>
                  <a:pt x="19" y="232"/>
                </a:cubicBezTo>
                <a:cubicBezTo>
                  <a:pt x="19" y="231"/>
                  <a:pt x="18" y="231"/>
                  <a:pt x="18" y="230"/>
                </a:cubicBezTo>
                <a:moveTo>
                  <a:pt x="213" y="311"/>
                </a:moveTo>
                <a:cubicBezTo>
                  <a:pt x="197" y="316"/>
                  <a:pt x="181" y="319"/>
                  <a:pt x="164" y="319"/>
                </a:cubicBezTo>
                <a:cubicBezTo>
                  <a:pt x="147" y="319"/>
                  <a:pt x="130" y="316"/>
                  <a:pt x="114" y="311"/>
                </a:cubicBezTo>
                <a:moveTo>
                  <a:pt x="309" y="231"/>
                </a:moveTo>
                <a:cubicBezTo>
                  <a:pt x="294" y="260"/>
                  <a:pt x="269" y="285"/>
                  <a:pt x="239" y="301"/>
                </a:cubicBezTo>
                <a:moveTo>
                  <a:pt x="320" y="105"/>
                </a:moveTo>
                <a:cubicBezTo>
                  <a:pt x="325" y="120"/>
                  <a:pt x="328" y="138"/>
                  <a:pt x="328" y="155"/>
                </a:cubicBezTo>
                <a:cubicBezTo>
                  <a:pt x="328" y="172"/>
                  <a:pt x="325" y="189"/>
                  <a:pt x="320" y="204"/>
                </a:cubicBezTo>
                <a:moveTo>
                  <a:pt x="239" y="9"/>
                </a:moveTo>
                <a:cubicBezTo>
                  <a:pt x="269" y="25"/>
                  <a:pt x="294" y="50"/>
                  <a:pt x="310" y="80"/>
                </a:cubicBezTo>
                <a:moveTo>
                  <a:pt x="110" y="75"/>
                </a:moveTo>
                <a:cubicBezTo>
                  <a:pt x="110" y="0"/>
                  <a:pt x="110" y="0"/>
                  <a:pt x="110" y="0"/>
                </a:cubicBezTo>
                <a:cubicBezTo>
                  <a:pt x="36" y="0"/>
                  <a:pt x="36" y="0"/>
                  <a:pt x="36" y="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arrow_20" title="Icon of a dotted line with a quadrant cut out by two arrows">
            <a:extLst>
              <a:ext uri="{FF2B5EF4-FFF2-40B4-BE49-F238E27FC236}">
                <a16:creationId xmlns:a16="http://schemas.microsoft.com/office/drawing/2014/main" id="{3DBE7C35-1A25-48FF-9B0F-FDBA1CDBAF42}"/>
              </a:ext>
            </a:extLst>
          </p:cNvPr>
          <p:cNvSpPr>
            <a:spLocks noChangeAspect="1" noEditPoints="1"/>
          </p:cNvSpPr>
          <p:nvPr/>
        </p:nvSpPr>
        <p:spPr bwMode="auto">
          <a:xfrm>
            <a:off x="11296029" y="2123496"/>
            <a:ext cx="413115" cy="365708"/>
          </a:xfrm>
          <a:custGeom>
            <a:avLst/>
            <a:gdLst>
              <a:gd name="T0" fmla="*/ 303 w 338"/>
              <a:gd name="T1" fmla="*/ 107 h 297"/>
              <a:gd name="T2" fmla="*/ 338 w 338"/>
              <a:gd name="T3" fmla="*/ 143 h 297"/>
              <a:gd name="T4" fmla="*/ 303 w 338"/>
              <a:gd name="T5" fmla="*/ 179 h 297"/>
              <a:gd name="T6" fmla="*/ 133 w 338"/>
              <a:gd name="T7" fmla="*/ 31 h 297"/>
              <a:gd name="T8" fmla="*/ 50 w 338"/>
              <a:gd name="T9" fmla="*/ 60 h 297"/>
              <a:gd name="T10" fmla="*/ 32 w 338"/>
              <a:gd name="T11" fmla="*/ 77 h 297"/>
              <a:gd name="T12" fmla="*/ 1 w 338"/>
              <a:gd name="T13" fmla="*/ 149 h 297"/>
              <a:gd name="T14" fmla="*/ 0 w 338"/>
              <a:gd name="T15" fmla="*/ 174 h 297"/>
              <a:gd name="T16" fmla="*/ 29 w 338"/>
              <a:gd name="T17" fmla="*/ 248 h 297"/>
              <a:gd name="T18" fmla="*/ 46 w 338"/>
              <a:gd name="T19" fmla="*/ 265 h 297"/>
              <a:gd name="T20" fmla="*/ 121 w 338"/>
              <a:gd name="T21" fmla="*/ 297 h 297"/>
              <a:gd name="T22" fmla="*/ 145 w 338"/>
              <a:gd name="T23" fmla="*/ 297 h 297"/>
              <a:gd name="T24" fmla="*/ 220 w 338"/>
              <a:gd name="T25" fmla="*/ 265 h 297"/>
              <a:gd name="T26" fmla="*/ 239 w 338"/>
              <a:gd name="T27" fmla="*/ 245 h 297"/>
              <a:gd name="T28" fmla="*/ 266 w 338"/>
              <a:gd name="T29" fmla="*/ 164 h 297"/>
              <a:gd name="T30" fmla="*/ 338 w 338"/>
              <a:gd name="T31" fmla="*/ 143 h 297"/>
              <a:gd name="T32" fmla="*/ 199 w 338"/>
              <a:gd name="T33" fmla="*/ 143 h 297"/>
              <a:gd name="T34" fmla="*/ 121 w 338"/>
              <a:gd name="T35" fmla="*/ 112 h 297"/>
              <a:gd name="T36" fmla="*/ 156 w 338"/>
              <a:gd name="T37" fmla="*/ 147 h 297"/>
              <a:gd name="T38" fmla="*/ 192 w 338"/>
              <a:gd name="T39" fmla="*/ 112 h 297"/>
              <a:gd name="T40" fmla="*/ 156 w 338"/>
              <a:gd name="T41" fmla="*/ 147 h 297"/>
              <a:gd name="T42" fmla="*/ 156 w 338"/>
              <a:gd name="T43"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97">
                <a:moveTo>
                  <a:pt x="303" y="107"/>
                </a:moveTo>
                <a:cubicBezTo>
                  <a:pt x="338" y="143"/>
                  <a:pt x="338" y="143"/>
                  <a:pt x="338" y="143"/>
                </a:cubicBezTo>
                <a:cubicBezTo>
                  <a:pt x="303" y="179"/>
                  <a:pt x="303" y="179"/>
                  <a:pt x="303" y="179"/>
                </a:cubicBezTo>
                <a:moveTo>
                  <a:pt x="133" y="31"/>
                </a:moveTo>
                <a:cubicBezTo>
                  <a:pt x="101" y="31"/>
                  <a:pt x="72" y="42"/>
                  <a:pt x="50" y="60"/>
                </a:cubicBezTo>
                <a:moveTo>
                  <a:pt x="32" y="77"/>
                </a:moveTo>
                <a:cubicBezTo>
                  <a:pt x="15" y="97"/>
                  <a:pt x="4" y="122"/>
                  <a:pt x="1" y="149"/>
                </a:cubicBezTo>
                <a:moveTo>
                  <a:pt x="0" y="174"/>
                </a:moveTo>
                <a:cubicBezTo>
                  <a:pt x="2" y="202"/>
                  <a:pt x="13" y="227"/>
                  <a:pt x="29" y="248"/>
                </a:cubicBezTo>
                <a:moveTo>
                  <a:pt x="46" y="265"/>
                </a:moveTo>
                <a:cubicBezTo>
                  <a:pt x="66" y="282"/>
                  <a:pt x="92" y="294"/>
                  <a:pt x="121" y="297"/>
                </a:cubicBezTo>
                <a:moveTo>
                  <a:pt x="145" y="297"/>
                </a:moveTo>
                <a:cubicBezTo>
                  <a:pt x="174" y="294"/>
                  <a:pt x="200" y="282"/>
                  <a:pt x="220" y="265"/>
                </a:cubicBezTo>
                <a:moveTo>
                  <a:pt x="239" y="245"/>
                </a:moveTo>
                <a:cubicBezTo>
                  <a:pt x="256" y="223"/>
                  <a:pt x="266" y="194"/>
                  <a:pt x="266" y="164"/>
                </a:cubicBezTo>
                <a:moveTo>
                  <a:pt x="338" y="143"/>
                </a:moveTo>
                <a:cubicBezTo>
                  <a:pt x="199" y="143"/>
                  <a:pt x="199" y="143"/>
                  <a:pt x="199" y="143"/>
                </a:cubicBezTo>
                <a:moveTo>
                  <a:pt x="121" y="112"/>
                </a:moveTo>
                <a:cubicBezTo>
                  <a:pt x="156" y="147"/>
                  <a:pt x="156" y="147"/>
                  <a:pt x="156" y="147"/>
                </a:cubicBezTo>
                <a:cubicBezTo>
                  <a:pt x="192" y="112"/>
                  <a:pt x="192" y="112"/>
                  <a:pt x="192" y="112"/>
                </a:cubicBezTo>
                <a:moveTo>
                  <a:pt x="156" y="147"/>
                </a:moveTo>
                <a:cubicBezTo>
                  <a:pt x="156" y="0"/>
                  <a:pt x="156" y="0"/>
                  <a:pt x="156" y="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7" name="arrow_15" title="Icon of a arrow in a circle pointed right">
            <a:extLst>
              <a:ext uri="{FF2B5EF4-FFF2-40B4-BE49-F238E27FC236}">
                <a16:creationId xmlns:a16="http://schemas.microsoft.com/office/drawing/2014/main" id="{B372E24C-BAD1-434C-9088-27C793CC1891}"/>
              </a:ext>
            </a:extLst>
          </p:cNvPr>
          <p:cNvSpPr>
            <a:spLocks noChangeAspect="1" noEditPoints="1"/>
          </p:cNvSpPr>
          <p:nvPr/>
        </p:nvSpPr>
        <p:spPr bwMode="auto">
          <a:xfrm>
            <a:off x="3634264" y="3037766"/>
            <a:ext cx="367378" cy="365708"/>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8" name="scale_4" title="Icon of a right angle with a two-sided curved arrow pointing to both axes">
            <a:extLst>
              <a:ext uri="{FF2B5EF4-FFF2-40B4-BE49-F238E27FC236}">
                <a16:creationId xmlns:a16="http://schemas.microsoft.com/office/drawing/2014/main" id="{DD38160C-7836-40DF-BFA8-13E82AE88DF9}"/>
              </a:ext>
            </a:extLst>
          </p:cNvPr>
          <p:cNvSpPr>
            <a:spLocks noChangeAspect="1" noEditPoints="1"/>
          </p:cNvSpPr>
          <p:nvPr/>
        </p:nvSpPr>
        <p:spPr bwMode="auto">
          <a:xfrm>
            <a:off x="6515797" y="3037766"/>
            <a:ext cx="364215" cy="365708"/>
          </a:xfrm>
          <a:custGeom>
            <a:avLst/>
            <a:gdLst>
              <a:gd name="T0" fmla="*/ 126 w 337"/>
              <a:gd name="T1" fmla="*/ 210 h 338"/>
              <a:gd name="T2" fmla="*/ 69 w 337"/>
              <a:gd name="T3" fmla="*/ 268 h 338"/>
              <a:gd name="T4" fmla="*/ 11 w 337"/>
              <a:gd name="T5" fmla="*/ 210 h 338"/>
              <a:gd name="T6" fmla="*/ 211 w 337"/>
              <a:gd name="T7" fmla="*/ 126 h 338"/>
              <a:gd name="T8" fmla="*/ 268 w 337"/>
              <a:gd name="T9" fmla="*/ 69 h 338"/>
              <a:gd name="T10" fmla="*/ 211 w 337"/>
              <a:gd name="T11" fmla="*/ 11 h 338"/>
              <a:gd name="T12" fmla="*/ 268 w 337"/>
              <a:gd name="T13" fmla="*/ 69 h 338"/>
              <a:gd name="T14" fmla="*/ 102 w 337"/>
              <a:gd name="T15" fmla="*/ 97 h 338"/>
              <a:gd name="T16" fmla="*/ 69 w 337"/>
              <a:gd name="T17" fmla="*/ 268 h 338"/>
              <a:gd name="T18" fmla="*/ 337 w 337"/>
              <a:gd name="T19" fmla="*/ 253 h 338"/>
              <a:gd name="T20" fmla="*/ 252 w 337"/>
              <a:gd name="T21" fmla="*/ 253 h 338"/>
              <a:gd name="T22" fmla="*/ 252 w 337"/>
              <a:gd name="T23" fmla="*/ 338 h 338"/>
              <a:gd name="T24" fmla="*/ 0 w 337"/>
              <a:gd name="T25" fmla="*/ 338 h 338"/>
              <a:gd name="T26" fmla="*/ 337 w 337"/>
              <a:gd name="T27" fmla="*/ 338 h 338"/>
              <a:gd name="T28" fmla="*/ 337 w 337"/>
              <a:gd name="T29"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7" h="338">
                <a:moveTo>
                  <a:pt x="126" y="210"/>
                </a:moveTo>
                <a:cubicBezTo>
                  <a:pt x="69" y="268"/>
                  <a:pt x="69" y="268"/>
                  <a:pt x="69" y="268"/>
                </a:cubicBezTo>
                <a:cubicBezTo>
                  <a:pt x="11" y="210"/>
                  <a:pt x="11" y="210"/>
                  <a:pt x="11" y="210"/>
                </a:cubicBezTo>
                <a:moveTo>
                  <a:pt x="211" y="126"/>
                </a:moveTo>
                <a:cubicBezTo>
                  <a:pt x="268" y="69"/>
                  <a:pt x="268" y="69"/>
                  <a:pt x="268" y="69"/>
                </a:cubicBezTo>
                <a:cubicBezTo>
                  <a:pt x="211" y="11"/>
                  <a:pt x="211" y="11"/>
                  <a:pt x="211" y="11"/>
                </a:cubicBezTo>
                <a:moveTo>
                  <a:pt x="268" y="69"/>
                </a:moveTo>
                <a:cubicBezTo>
                  <a:pt x="268" y="69"/>
                  <a:pt x="152" y="46"/>
                  <a:pt x="102" y="97"/>
                </a:cubicBezTo>
                <a:cubicBezTo>
                  <a:pt x="48" y="151"/>
                  <a:pt x="69" y="268"/>
                  <a:pt x="69" y="268"/>
                </a:cubicBezTo>
                <a:moveTo>
                  <a:pt x="337" y="253"/>
                </a:moveTo>
                <a:cubicBezTo>
                  <a:pt x="252" y="253"/>
                  <a:pt x="252" y="253"/>
                  <a:pt x="252" y="253"/>
                </a:cubicBezTo>
                <a:cubicBezTo>
                  <a:pt x="252" y="338"/>
                  <a:pt x="252" y="338"/>
                  <a:pt x="252" y="338"/>
                </a:cubicBezTo>
                <a:moveTo>
                  <a:pt x="0" y="338"/>
                </a:moveTo>
                <a:cubicBezTo>
                  <a:pt x="337" y="338"/>
                  <a:pt x="337" y="338"/>
                  <a:pt x="337" y="338"/>
                </a:cubicBezTo>
                <a:cubicBezTo>
                  <a:pt x="337" y="0"/>
                  <a:pt x="337" y="0"/>
                  <a:pt x="337" y="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9" name="arrow_25" title="Icon of a curved arrow">
            <a:extLst>
              <a:ext uri="{FF2B5EF4-FFF2-40B4-BE49-F238E27FC236}">
                <a16:creationId xmlns:a16="http://schemas.microsoft.com/office/drawing/2014/main" id="{ABA1F31B-4408-464C-9E67-D010EE065504}"/>
              </a:ext>
            </a:extLst>
          </p:cNvPr>
          <p:cNvSpPr>
            <a:spLocks noChangeAspect="1" noEditPoints="1"/>
          </p:cNvSpPr>
          <p:nvPr/>
        </p:nvSpPr>
        <p:spPr bwMode="auto">
          <a:xfrm>
            <a:off x="2691640" y="2123496"/>
            <a:ext cx="332662" cy="365708"/>
          </a:xfrm>
          <a:custGeom>
            <a:avLst/>
            <a:gdLst>
              <a:gd name="T0" fmla="*/ 58 w 219"/>
              <a:gd name="T1" fmla="*/ 0 h 242"/>
              <a:gd name="T2" fmla="*/ 219 w 219"/>
              <a:gd name="T3" fmla="*/ 0 h 242"/>
              <a:gd name="T4" fmla="*/ 219 w 219"/>
              <a:gd name="T5" fmla="*/ 157 h 242"/>
              <a:gd name="T6" fmla="*/ 219 w 219"/>
              <a:gd name="T7" fmla="*/ 0 h 242"/>
              <a:gd name="T8" fmla="*/ 4 w 219"/>
              <a:gd name="T9" fmla="*/ 233 h 242"/>
              <a:gd name="T10" fmla="*/ 0 w 219"/>
              <a:gd name="T11" fmla="*/ 242 h 242"/>
              <a:gd name="T12" fmla="*/ 0 w 219"/>
              <a:gd name="T13" fmla="*/ 242 h 242"/>
              <a:gd name="T14" fmla="*/ 0 w 219"/>
              <a:gd name="T15" fmla="*/ 242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242">
                <a:moveTo>
                  <a:pt x="58" y="0"/>
                </a:moveTo>
                <a:cubicBezTo>
                  <a:pt x="219" y="0"/>
                  <a:pt x="219" y="0"/>
                  <a:pt x="219" y="0"/>
                </a:cubicBezTo>
                <a:cubicBezTo>
                  <a:pt x="219" y="157"/>
                  <a:pt x="219" y="157"/>
                  <a:pt x="219" y="157"/>
                </a:cubicBezTo>
                <a:moveTo>
                  <a:pt x="219" y="0"/>
                </a:moveTo>
                <a:cubicBezTo>
                  <a:pt x="133" y="61"/>
                  <a:pt x="54" y="143"/>
                  <a:pt x="4" y="233"/>
                </a:cubicBezTo>
                <a:cubicBezTo>
                  <a:pt x="0" y="242"/>
                  <a:pt x="0" y="242"/>
                  <a:pt x="0" y="242"/>
                </a:cubicBezTo>
                <a:cubicBezTo>
                  <a:pt x="0" y="242"/>
                  <a:pt x="0" y="242"/>
                  <a:pt x="0" y="242"/>
                </a:cubicBezTo>
                <a:cubicBezTo>
                  <a:pt x="0" y="242"/>
                  <a:pt x="0" y="242"/>
                  <a:pt x="0" y="24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create" title="Icon of a pencil with an arrow around it pointing counterclockwise">
            <a:extLst>
              <a:ext uri="{FF2B5EF4-FFF2-40B4-BE49-F238E27FC236}">
                <a16:creationId xmlns:a16="http://schemas.microsoft.com/office/drawing/2014/main" id="{3F4EAF38-B47B-4559-BA4F-738D421BA8B7}"/>
              </a:ext>
            </a:extLst>
          </p:cNvPr>
          <p:cNvSpPr>
            <a:spLocks noChangeAspect="1" noEditPoints="1"/>
          </p:cNvSpPr>
          <p:nvPr/>
        </p:nvSpPr>
        <p:spPr bwMode="auto">
          <a:xfrm>
            <a:off x="3621385" y="3942368"/>
            <a:ext cx="393137" cy="385048"/>
          </a:xfrm>
          <a:custGeom>
            <a:avLst/>
            <a:gdLst>
              <a:gd name="T0" fmla="*/ 0 w 354"/>
              <a:gd name="T1" fmla="*/ 174 h 348"/>
              <a:gd name="T2" fmla="*/ 177 w 354"/>
              <a:gd name="T3" fmla="*/ 0 h 348"/>
              <a:gd name="T4" fmla="*/ 354 w 354"/>
              <a:gd name="T5" fmla="*/ 174 h 348"/>
              <a:gd name="T6" fmla="*/ 177 w 354"/>
              <a:gd name="T7" fmla="*/ 348 h 348"/>
              <a:gd name="T8" fmla="*/ 18 w 354"/>
              <a:gd name="T9" fmla="*/ 252 h 348"/>
              <a:gd name="T10" fmla="*/ 60 w 354"/>
              <a:gd name="T11" fmla="*/ 265 h 348"/>
              <a:gd name="T12" fmla="*/ 18 w 354"/>
              <a:gd name="T13" fmla="*/ 252 h 348"/>
              <a:gd name="T14" fmla="*/ 6 w 354"/>
              <a:gd name="T15" fmla="*/ 294 h 348"/>
              <a:gd name="T16" fmla="*/ 263 w 354"/>
              <a:gd name="T17" fmla="*/ 22 h 348"/>
              <a:gd name="T18" fmla="*/ 161 w 354"/>
              <a:gd name="T19" fmla="*/ 121 h 348"/>
              <a:gd name="T20" fmla="*/ 120 w 354"/>
              <a:gd name="T21" fmla="*/ 234 h 348"/>
              <a:gd name="T22" fmla="*/ 237 w 354"/>
              <a:gd name="T23" fmla="*/ 194 h 348"/>
              <a:gd name="T24" fmla="*/ 336 w 354"/>
              <a:gd name="T25" fmla="*/ 97 h 348"/>
              <a:gd name="T26" fmla="*/ 161 w 354"/>
              <a:gd name="T27" fmla="*/ 121 h 348"/>
              <a:gd name="T28" fmla="*/ 217 w 354"/>
              <a:gd name="T29" fmla="*/ 140 h 348"/>
              <a:gd name="T30" fmla="*/ 304 w 354"/>
              <a:gd name="T31" fmla="*/ 52 h 348"/>
              <a:gd name="T32" fmla="*/ 236 w 354"/>
              <a:gd name="T33" fmla="*/ 194 h 348"/>
              <a:gd name="T34" fmla="*/ 217 w 354"/>
              <a:gd name="T35" fmla="*/ 140 h 348"/>
              <a:gd name="T36" fmla="*/ 138 w 354"/>
              <a:gd name="T37" fmla="*/ 184 h 348"/>
              <a:gd name="T38" fmla="*/ 171 w 354"/>
              <a:gd name="T39" fmla="*/ 217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348">
                <a:moveTo>
                  <a:pt x="0" y="174"/>
                </a:moveTo>
                <a:cubicBezTo>
                  <a:pt x="0" y="78"/>
                  <a:pt x="79" y="0"/>
                  <a:pt x="177" y="0"/>
                </a:cubicBezTo>
                <a:cubicBezTo>
                  <a:pt x="275" y="0"/>
                  <a:pt x="354" y="78"/>
                  <a:pt x="354" y="174"/>
                </a:cubicBezTo>
                <a:cubicBezTo>
                  <a:pt x="354" y="271"/>
                  <a:pt x="275" y="348"/>
                  <a:pt x="177" y="348"/>
                </a:cubicBezTo>
                <a:cubicBezTo>
                  <a:pt x="108" y="348"/>
                  <a:pt x="47" y="309"/>
                  <a:pt x="18" y="252"/>
                </a:cubicBezTo>
                <a:moveTo>
                  <a:pt x="60" y="265"/>
                </a:moveTo>
                <a:cubicBezTo>
                  <a:pt x="18" y="252"/>
                  <a:pt x="18" y="252"/>
                  <a:pt x="18" y="252"/>
                </a:cubicBezTo>
                <a:cubicBezTo>
                  <a:pt x="6" y="294"/>
                  <a:pt x="6" y="294"/>
                  <a:pt x="6" y="294"/>
                </a:cubicBezTo>
                <a:moveTo>
                  <a:pt x="263" y="22"/>
                </a:moveTo>
                <a:cubicBezTo>
                  <a:pt x="161" y="121"/>
                  <a:pt x="161" y="121"/>
                  <a:pt x="161" y="121"/>
                </a:cubicBezTo>
                <a:cubicBezTo>
                  <a:pt x="120" y="234"/>
                  <a:pt x="120" y="234"/>
                  <a:pt x="120" y="234"/>
                </a:cubicBezTo>
                <a:cubicBezTo>
                  <a:pt x="237" y="194"/>
                  <a:pt x="237" y="194"/>
                  <a:pt x="237" y="194"/>
                </a:cubicBezTo>
                <a:cubicBezTo>
                  <a:pt x="336" y="97"/>
                  <a:pt x="336" y="97"/>
                  <a:pt x="336" y="97"/>
                </a:cubicBezTo>
                <a:moveTo>
                  <a:pt x="161" y="121"/>
                </a:moveTo>
                <a:cubicBezTo>
                  <a:pt x="217" y="140"/>
                  <a:pt x="217" y="140"/>
                  <a:pt x="217" y="140"/>
                </a:cubicBezTo>
                <a:cubicBezTo>
                  <a:pt x="304" y="52"/>
                  <a:pt x="304" y="52"/>
                  <a:pt x="304" y="52"/>
                </a:cubicBezTo>
                <a:moveTo>
                  <a:pt x="236" y="194"/>
                </a:moveTo>
                <a:cubicBezTo>
                  <a:pt x="217" y="140"/>
                  <a:pt x="217" y="140"/>
                  <a:pt x="217" y="140"/>
                </a:cubicBezTo>
                <a:moveTo>
                  <a:pt x="138" y="184"/>
                </a:moveTo>
                <a:cubicBezTo>
                  <a:pt x="171" y="217"/>
                  <a:pt x="171" y="217"/>
                  <a:pt x="171" y="21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arrow_27" title="Icon of a two arrows in a circle pointed left and right">
            <a:extLst>
              <a:ext uri="{FF2B5EF4-FFF2-40B4-BE49-F238E27FC236}">
                <a16:creationId xmlns:a16="http://schemas.microsoft.com/office/drawing/2014/main" id="{D602CA88-250C-48B8-9013-39E08A84BB84}"/>
              </a:ext>
            </a:extLst>
          </p:cNvPr>
          <p:cNvSpPr>
            <a:spLocks noChangeAspect="1" noEditPoints="1"/>
          </p:cNvSpPr>
          <p:nvPr/>
        </p:nvSpPr>
        <p:spPr bwMode="auto">
          <a:xfrm>
            <a:off x="4594179" y="3037766"/>
            <a:ext cx="367513" cy="365708"/>
          </a:xfrm>
          <a:custGeom>
            <a:avLst/>
            <a:gdLst>
              <a:gd name="T0" fmla="*/ 129 w 296"/>
              <a:gd name="T1" fmla="*/ 42 h 296"/>
              <a:gd name="T2" fmla="*/ 191 w 296"/>
              <a:gd name="T3" fmla="*/ 105 h 296"/>
              <a:gd name="T4" fmla="*/ 129 w 296"/>
              <a:gd name="T5" fmla="*/ 167 h 296"/>
              <a:gd name="T6" fmla="*/ 191 w 296"/>
              <a:gd name="T7" fmla="*/ 105 h 296"/>
              <a:gd name="T8" fmla="*/ 43 w 296"/>
              <a:gd name="T9" fmla="*/ 105 h 296"/>
              <a:gd name="T10" fmla="*/ 166 w 296"/>
              <a:gd name="T11" fmla="*/ 130 h 296"/>
              <a:gd name="T12" fmla="*/ 104 w 296"/>
              <a:gd name="T13" fmla="*/ 192 h 296"/>
              <a:gd name="T14" fmla="*/ 166 w 296"/>
              <a:gd name="T15" fmla="*/ 254 h 296"/>
              <a:gd name="T16" fmla="*/ 104 w 296"/>
              <a:gd name="T17" fmla="*/ 192 h 296"/>
              <a:gd name="T18" fmla="*/ 252 w 296"/>
              <a:gd name="T19" fmla="*/ 192 h 296"/>
              <a:gd name="T20" fmla="*/ 148 w 296"/>
              <a:gd name="T21" fmla="*/ 0 h 296"/>
              <a:gd name="T22" fmla="*/ 0 w 296"/>
              <a:gd name="T23" fmla="*/ 148 h 296"/>
              <a:gd name="T24" fmla="*/ 148 w 296"/>
              <a:gd name="T25" fmla="*/ 296 h 296"/>
              <a:gd name="T26" fmla="*/ 296 w 296"/>
              <a:gd name="T27" fmla="*/ 148 h 296"/>
              <a:gd name="T28" fmla="*/ 148 w 296"/>
              <a:gd name="T29"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296">
                <a:moveTo>
                  <a:pt x="129" y="42"/>
                </a:moveTo>
                <a:cubicBezTo>
                  <a:pt x="191" y="105"/>
                  <a:pt x="191" y="105"/>
                  <a:pt x="191" y="105"/>
                </a:cubicBezTo>
                <a:cubicBezTo>
                  <a:pt x="129" y="167"/>
                  <a:pt x="129" y="167"/>
                  <a:pt x="129" y="167"/>
                </a:cubicBezTo>
                <a:moveTo>
                  <a:pt x="191" y="105"/>
                </a:moveTo>
                <a:cubicBezTo>
                  <a:pt x="43" y="105"/>
                  <a:pt x="43" y="105"/>
                  <a:pt x="43" y="105"/>
                </a:cubicBezTo>
                <a:moveTo>
                  <a:pt x="166" y="130"/>
                </a:moveTo>
                <a:cubicBezTo>
                  <a:pt x="104" y="192"/>
                  <a:pt x="104" y="192"/>
                  <a:pt x="104" y="192"/>
                </a:cubicBezTo>
                <a:cubicBezTo>
                  <a:pt x="166" y="254"/>
                  <a:pt x="166" y="254"/>
                  <a:pt x="166" y="254"/>
                </a:cubicBezTo>
                <a:moveTo>
                  <a:pt x="104" y="192"/>
                </a:moveTo>
                <a:cubicBezTo>
                  <a:pt x="252" y="192"/>
                  <a:pt x="252" y="192"/>
                  <a:pt x="252" y="192"/>
                </a:cubicBezTo>
                <a:moveTo>
                  <a:pt x="148" y="0"/>
                </a:moveTo>
                <a:cubicBezTo>
                  <a:pt x="66" y="0"/>
                  <a:pt x="0" y="67"/>
                  <a:pt x="0" y="148"/>
                </a:cubicBezTo>
                <a:cubicBezTo>
                  <a:pt x="0" y="230"/>
                  <a:pt x="66" y="296"/>
                  <a:pt x="148" y="296"/>
                </a:cubicBezTo>
                <a:cubicBezTo>
                  <a:pt x="229" y="296"/>
                  <a:pt x="296" y="230"/>
                  <a:pt x="296" y="148"/>
                </a:cubicBezTo>
                <a:cubicBezTo>
                  <a:pt x="296" y="67"/>
                  <a:pt x="229" y="0"/>
                  <a:pt x="148" y="0"/>
                </a:cubicBez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2" name="arrow_21" title="Icon of a diamond shape around a right angled arrow pointing to the right">
            <a:extLst>
              <a:ext uri="{FF2B5EF4-FFF2-40B4-BE49-F238E27FC236}">
                <a16:creationId xmlns:a16="http://schemas.microsoft.com/office/drawing/2014/main" id="{47E3A416-48A7-498B-8155-D6AA968CC3BA}"/>
              </a:ext>
            </a:extLst>
          </p:cNvPr>
          <p:cNvSpPr>
            <a:spLocks noChangeAspect="1" noEditPoints="1"/>
          </p:cNvSpPr>
          <p:nvPr/>
        </p:nvSpPr>
        <p:spPr bwMode="auto">
          <a:xfrm>
            <a:off x="5554250" y="3037766"/>
            <a:ext cx="367340" cy="365708"/>
          </a:xfrm>
          <a:custGeom>
            <a:avLst/>
            <a:gdLst>
              <a:gd name="T0" fmla="*/ 68 w 225"/>
              <a:gd name="T1" fmla="*/ 180 h 224"/>
              <a:gd name="T2" fmla="*/ 0 w 225"/>
              <a:gd name="T3" fmla="*/ 112 h 224"/>
              <a:gd name="T4" fmla="*/ 112 w 225"/>
              <a:gd name="T5" fmla="*/ 0 h 224"/>
              <a:gd name="T6" fmla="*/ 225 w 225"/>
              <a:gd name="T7" fmla="*/ 112 h 224"/>
              <a:gd name="T8" fmla="*/ 112 w 225"/>
              <a:gd name="T9" fmla="*/ 224 h 224"/>
              <a:gd name="T10" fmla="*/ 68 w 225"/>
              <a:gd name="T11" fmla="*/ 180 h 224"/>
              <a:gd name="T12" fmla="*/ 68 w 225"/>
              <a:gd name="T13" fmla="*/ 112 h 224"/>
              <a:gd name="T14" fmla="*/ 164 w 225"/>
              <a:gd name="T15" fmla="*/ 112 h 224"/>
              <a:gd name="T16" fmla="*/ 122 w 225"/>
              <a:gd name="T17" fmla="*/ 154 h 224"/>
              <a:gd name="T18" fmla="*/ 164 w 225"/>
              <a:gd name="T19" fmla="*/ 112 h 224"/>
              <a:gd name="T20" fmla="*/ 122 w 225"/>
              <a:gd name="T21" fmla="*/ 7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224">
                <a:moveTo>
                  <a:pt x="68" y="180"/>
                </a:moveTo>
                <a:lnTo>
                  <a:pt x="0" y="112"/>
                </a:lnTo>
                <a:lnTo>
                  <a:pt x="112" y="0"/>
                </a:lnTo>
                <a:lnTo>
                  <a:pt x="225" y="112"/>
                </a:lnTo>
                <a:lnTo>
                  <a:pt x="112" y="224"/>
                </a:lnTo>
                <a:lnTo>
                  <a:pt x="68" y="180"/>
                </a:lnTo>
                <a:lnTo>
                  <a:pt x="68" y="112"/>
                </a:lnTo>
                <a:lnTo>
                  <a:pt x="164" y="112"/>
                </a:lnTo>
                <a:moveTo>
                  <a:pt x="122" y="154"/>
                </a:moveTo>
                <a:lnTo>
                  <a:pt x="164" y="112"/>
                </a:lnTo>
                <a:lnTo>
                  <a:pt x="122" y="7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3" name="arrow_14" title="Icon of a circle made of a curved arrow pointing counterclockwise">
            <a:extLst>
              <a:ext uri="{FF2B5EF4-FFF2-40B4-BE49-F238E27FC236}">
                <a16:creationId xmlns:a16="http://schemas.microsoft.com/office/drawing/2014/main" id="{B3813BF5-B963-4D9C-8B68-3F365E471014}"/>
              </a:ext>
            </a:extLst>
          </p:cNvPr>
          <p:cNvSpPr>
            <a:spLocks noChangeAspect="1" noEditPoints="1"/>
          </p:cNvSpPr>
          <p:nvPr/>
        </p:nvSpPr>
        <p:spPr bwMode="auto">
          <a:xfrm>
            <a:off x="9401512" y="2123496"/>
            <a:ext cx="362209" cy="365708"/>
          </a:xfrm>
          <a:custGeom>
            <a:avLst/>
            <a:gdLst>
              <a:gd name="T0" fmla="*/ 0 w 293"/>
              <a:gd name="T1" fmla="*/ 110 h 298"/>
              <a:gd name="T2" fmla="*/ 144 w 293"/>
              <a:gd name="T3" fmla="*/ 0 h 298"/>
              <a:gd name="T4" fmla="*/ 293 w 293"/>
              <a:gd name="T5" fmla="*/ 149 h 298"/>
              <a:gd name="T6" fmla="*/ 144 w 293"/>
              <a:gd name="T7" fmla="*/ 298 h 298"/>
              <a:gd name="T8" fmla="*/ 0 w 293"/>
              <a:gd name="T9" fmla="*/ 187 h 298"/>
              <a:gd name="T10" fmla="*/ 0 w 293"/>
              <a:gd name="T11" fmla="*/ 36 h 298"/>
              <a:gd name="T12" fmla="*/ 0 w 293"/>
              <a:gd name="T13" fmla="*/ 109 h 298"/>
              <a:gd name="T14" fmla="*/ 73 w 293"/>
              <a:gd name="T15" fmla="*/ 109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298">
                <a:moveTo>
                  <a:pt x="0" y="110"/>
                </a:moveTo>
                <a:cubicBezTo>
                  <a:pt x="17" y="46"/>
                  <a:pt x="75" y="0"/>
                  <a:pt x="144" y="0"/>
                </a:cubicBezTo>
                <a:cubicBezTo>
                  <a:pt x="226" y="0"/>
                  <a:pt x="293" y="66"/>
                  <a:pt x="293" y="149"/>
                </a:cubicBezTo>
                <a:cubicBezTo>
                  <a:pt x="293" y="231"/>
                  <a:pt x="226" y="298"/>
                  <a:pt x="144" y="298"/>
                </a:cubicBezTo>
                <a:cubicBezTo>
                  <a:pt x="75" y="298"/>
                  <a:pt x="17" y="251"/>
                  <a:pt x="0" y="187"/>
                </a:cubicBezTo>
                <a:moveTo>
                  <a:pt x="0" y="36"/>
                </a:moveTo>
                <a:cubicBezTo>
                  <a:pt x="0" y="109"/>
                  <a:pt x="0" y="109"/>
                  <a:pt x="0" y="109"/>
                </a:cubicBezTo>
                <a:cubicBezTo>
                  <a:pt x="73" y="109"/>
                  <a:pt x="73" y="109"/>
                  <a:pt x="73" y="109"/>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4" name="arrow_18" title="Icon of a tightly curved arrow pointing to the right">
            <a:extLst>
              <a:ext uri="{FF2B5EF4-FFF2-40B4-BE49-F238E27FC236}">
                <a16:creationId xmlns:a16="http://schemas.microsoft.com/office/drawing/2014/main" id="{D7657B3E-6AF3-477A-855F-3A4BEFC3021A}"/>
              </a:ext>
            </a:extLst>
          </p:cNvPr>
          <p:cNvSpPr>
            <a:spLocks noChangeAspect="1" noEditPoints="1"/>
          </p:cNvSpPr>
          <p:nvPr/>
        </p:nvSpPr>
        <p:spPr bwMode="auto">
          <a:xfrm flipH="1">
            <a:off x="4652225" y="2123496"/>
            <a:ext cx="251425" cy="365708"/>
          </a:xfrm>
          <a:custGeom>
            <a:avLst/>
            <a:gdLst>
              <a:gd name="T0" fmla="*/ 102 w 242"/>
              <a:gd name="T1" fmla="*/ 102 h 355"/>
              <a:gd name="T2" fmla="*/ 0 w 242"/>
              <a:gd name="T3" fmla="*/ 102 h 355"/>
              <a:gd name="T4" fmla="*/ 0 w 242"/>
              <a:gd name="T5" fmla="*/ 0 h 355"/>
              <a:gd name="T6" fmla="*/ 64 w 242"/>
              <a:gd name="T7" fmla="*/ 355 h 355"/>
              <a:gd name="T8" fmla="*/ 225 w 242"/>
              <a:gd name="T9" fmla="*/ 190 h 355"/>
              <a:gd name="T10" fmla="*/ 242 w 242"/>
              <a:gd name="T11" fmla="*/ 129 h 355"/>
              <a:gd name="T12" fmla="*/ 128 w 242"/>
              <a:gd name="T13" fmla="*/ 14 h 355"/>
              <a:gd name="T14" fmla="*/ 0 w 242"/>
              <a:gd name="T15" fmla="*/ 102 h 3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355">
                <a:moveTo>
                  <a:pt x="102" y="102"/>
                </a:moveTo>
                <a:cubicBezTo>
                  <a:pt x="0" y="102"/>
                  <a:pt x="0" y="102"/>
                  <a:pt x="0" y="102"/>
                </a:cubicBezTo>
                <a:cubicBezTo>
                  <a:pt x="0" y="0"/>
                  <a:pt x="0" y="0"/>
                  <a:pt x="0" y="0"/>
                </a:cubicBezTo>
                <a:moveTo>
                  <a:pt x="64" y="355"/>
                </a:moveTo>
                <a:cubicBezTo>
                  <a:pt x="64" y="355"/>
                  <a:pt x="194" y="227"/>
                  <a:pt x="225" y="190"/>
                </a:cubicBezTo>
                <a:cubicBezTo>
                  <a:pt x="242" y="169"/>
                  <a:pt x="242" y="151"/>
                  <a:pt x="242" y="129"/>
                </a:cubicBezTo>
                <a:cubicBezTo>
                  <a:pt x="242" y="66"/>
                  <a:pt x="191" y="14"/>
                  <a:pt x="128" y="14"/>
                </a:cubicBezTo>
                <a:cubicBezTo>
                  <a:pt x="64" y="14"/>
                  <a:pt x="38" y="57"/>
                  <a:pt x="0" y="10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money_2" title="Icon of a dollar sign with an arrow around it pointing clockwise">
            <a:extLst>
              <a:ext uri="{FF2B5EF4-FFF2-40B4-BE49-F238E27FC236}">
                <a16:creationId xmlns:a16="http://schemas.microsoft.com/office/drawing/2014/main" id="{54A40199-83A0-4ED8-A3EE-2F8C6AEE2404}"/>
              </a:ext>
            </a:extLst>
          </p:cNvPr>
          <p:cNvSpPr>
            <a:spLocks noChangeAspect="1" noEditPoints="1"/>
          </p:cNvSpPr>
          <p:nvPr/>
        </p:nvSpPr>
        <p:spPr bwMode="auto">
          <a:xfrm>
            <a:off x="2661401" y="3927634"/>
            <a:ext cx="393137" cy="414515"/>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76" name="browser_3" title="Icon of a browser window with an arrow pointing from the outside to the center">
            <a:extLst>
              <a:ext uri="{FF2B5EF4-FFF2-40B4-BE49-F238E27FC236}">
                <a16:creationId xmlns:a16="http://schemas.microsoft.com/office/drawing/2014/main" id="{522FDB56-F654-4200-A844-685F584C3CE8}"/>
              </a:ext>
            </a:extLst>
          </p:cNvPr>
          <p:cNvSpPr>
            <a:spLocks noChangeAspect="1" noEditPoints="1"/>
          </p:cNvSpPr>
          <p:nvPr/>
        </p:nvSpPr>
        <p:spPr bwMode="auto">
          <a:xfrm>
            <a:off x="4585698" y="3952038"/>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7" name="DevUpdate_ECC5" title="Icon of a clock with an arrow around it pointing clockwise">
            <a:extLst>
              <a:ext uri="{FF2B5EF4-FFF2-40B4-BE49-F238E27FC236}">
                <a16:creationId xmlns:a16="http://schemas.microsoft.com/office/drawing/2014/main" id="{28E80710-F468-4400-8624-4806A364CCBE}"/>
              </a:ext>
            </a:extLst>
          </p:cNvPr>
          <p:cNvSpPr>
            <a:spLocks noChangeAspect="1" noEditPoints="1"/>
          </p:cNvSpPr>
          <p:nvPr/>
        </p:nvSpPr>
        <p:spPr bwMode="auto">
          <a:xfrm>
            <a:off x="741433" y="3938277"/>
            <a:ext cx="393137" cy="393231"/>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8" name="History_E81C" title="Icon of a clock with an arrow around it pointing counterclockwise">
            <a:extLst>
              <a:ext uri="{FF2B5EF4-FFF2-40B4-BE49-F238E27FC236}">
                <a16:creationId xmlns:a16="http://schemas.microsoft.com/office/drawing/2014/main" id="{1CE0EABB-F4B0-49C4-9019-EC2EEDC1EB1F}"/>
              </a:ext>
            </a:extLst>
          </p:cNvPr>
          <p:cNvSpPr>
            <a:spLocks noChangeAspect="1" noEditPoints="1"/>
          </p:cNvSpPr>
          <p:nvPr/>
        </p:nvSpPr>
        <p:spPr bwMode="auto">
          <a:xfrm>
            <a:off x="1701417" y="3938276"/>
            <a:ext cx="393137" cy="393232"/>
          </a:xfrm>
          <a:custGeom>
            <a:avLst/>
            <a:gdLst>
              <a:gd name="T0" fmla="*/ 2500 w 3750"/>
              <a:gd name="T1" fmla="*/ 2750 h 3750"/>
              <a:gd name="T2" fmla="*/ 1750 w 3750"/>
              <a:gd name="T3" fmla="*/ 2000 h 3750"/>
              <a:gd name="T4" fmla="*/ 1750 w 3750"/>
              <a:gd name="T5" fmla="*/ 875 h 3750"/>
              <a:gd name="T6" fmla="*/ 0 w 3750"/>
              <a:gd name="T7" fmla="*/ 375 h 3750"/>
              <a:gd name="T8" fmla="*/ 0 w 3750"/>
              <a:gd name="T9" fmla="*/ 1250 h 3750"/>
              <a:gd name="T10" fmla="*/ 875 w 3750"/>
              <a:gd name="T11" fmla="*/ 1250 h 3750"/>
              <a:gd name="T12" fmla="*/ 69 w 3750"/>
              <a:gd name="T13" fmla="*/ 2375 h 3750"/>
              <a:gd name="T14" fmla="*/ 1875 w 3750"/>
              <a:gd name="T15" fmla="*/ 3750 h 3750"/>
              <a:gd name="T16" fmla="*/ 3750 w 3750"/>
              <a:gd name="T17" fmla="*/ 1875 h 3750"/>
              <a:gd name="T18" fmla="*/ 1875 w 3750"/>
              <a:gd name="T19" fmla="*/ 0 h 3750"/>
              <a:gd name="T20" fmla="*/ 109 w 3750"/>
              <a:gd name="T21" fmla="*/ 1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0" y="375"/>
                </a:moveTo>
                <a:cubicBezTo>
                  <a:pt x="0" y="1250"/>
                  <a:pt x="0" y="1250"/>
                  <a:pt x="0" y="1250"/>
                </a:cubicBezTo>
                <a:cubicBezTo>
                  <a:pt x="875" y="1250"/>
                  <a:pt x="875" y="1250"/>
                  <a:pt x="875" y="1250"/>
                </a:cubicBezTo>
                <a:moveTo>
                  <a:pt x="69" y="2375"/>
                </a:moveTo>
                <a:cubicBezTo>
                  <a:pt x="289" y="3167"/>
                  <a:pt x="1013" y="3750"/>
                  <a:pt x="1875" y="3750"/>
                </a:cubicBezTo>
                <a:cubicBezTo>
                  <a:pt x="2911" y="3750"/>
                  <a:pt x="3750" y="2911"/>
                  <a:pt x="3750" y="1875"/>
                </a:cubicBezTo>
                <a:cubicBezTo>
                  <a:pt x="3750" y="839"/>
                  <a:pt x="2911" y="0"/>
                  <a:pt x="1875" y="0"/>
                </a:cubicBezTo>
                <a:cubicBezTo>
                  <a:pt x="1059" y="0"/>
                  <a:pt x="367" y="522"/>
                  <a:pt x="109" y="125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9" name="mail_2" title="Icon of an envelope with an arrow on the lower right pointing right">
            <a:extLst>
              <a:ext uri="{FF2B5EF4-FFF2-40B4-BE49-F238E27FC236}">
                <a16:creationId xmlns:a16="http://schemas.microsoft.com/office/drawing/2014/main" id="{C48018C6-9347-4462-A38A-F6BE954BC778}"/>
              </a:ext>
            </a:extLst>
          </p:cNvPr>
          <p:cNvSpPr>
            <a:spLocks noChangeAspect="1" noEditPoints="1"/>
          </p:cNvSpPr>
          <p:nvPr/>
        </p:nvSpPr>
        <p:spPr bwMode="auto">
          <a:xfrm>
            <a:off x="5516217" y="3974894"/>
            <a:ext cx="443410" cy="319995"/>
          </a:xfrm>
          <a:custGeom>
            <a:avLst/>
            <a:gdLst>
              <a:gd name="T0" fmla="*/ 341 w 600"/>
              <a:gd name="T1" fmla="*/ 356 h 433"/>
              <a:gd name="T2" fmla="*/ 0 w 600"/>
              <a:gd name="T3" fmla="*/ 356 h 433"/>
              <a:gd name="T4" fmla="*/ 0 w 600"/>
              <a:gd name="T5" fmla="*/ 0 h 433"/>
              <a:gd name="T6" fmla="*/ 600 w 600"/>
              <a:gd name="T7" fmla="*/ 0 h 433"/>
              <a:gd name="T8" fmla="*/ 600 w 600"/>
              <a:gd name="T9" fmla="*/ 269 h 433"/>
              <a:gd name="T10" fmla="*/ 0 w 600"/>
              <a:gd name="T11" fmla="*/ 0 h 433"/>
              <a:gd name="T12" fmla="*/ 300 w 600"/>
              <a:gd name="T13" fmla="*/ 178 h 433"/>
              <a:gd name="T14" fmla="*/ 600 w 600"/>
              <a:gd name="T15" fmla="*/ 0 h 433"/>
              <a:gd name="T16" fmla="*/ 392 w 600"/>
              <a:gd name="T17" fmla="*/ 356 h 433"/>
              <a:gd name="T18" fmla="*/ 600 w 600"/>
              <a:gd name="T19" fmla="*/ 356 h 433"/>
              <a:gd name="T20" fmla="*/ 524 w 600"/>
              <a:gd name="T21" fmla="*/ 433 h 433"/>
              <a:gd name="T22" fmla="*/ 600 w 600"/>
              <a:gd name="T23" fmla="*/ 356 h 433"/>
              <a:gd name="T24" fmla="*/ 524 w 600"/>
              <a:gd name="T25" fmla="*/ 28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433">
                <a:moveTo>
                  <a:pt x="341" y="356"/>
                </a:moveTo>
                <a:lnTo>
                  <a:pt x="0" y="356"/>
                </a:lnTo>
                <a:lnTo>
                  <a:pt x="0" y="0"/>
                </a:lnTo>
                <a:lnTo>
                  <a:pt x="600" y="0"/>
                </a:lnTo>
                <a:lnTo>
                  <a:pt x="600" y="269"/>
                </a:lnTo>
                <a:moveTo>
                  <a:pt x="0" y="0"/>
                </a:moveTo>
                <a:lnTo>
                  <a:pt x="300" y="178"/>
                </a:lnTo>
                <a:lnTo>
                  <a:pt x="600" y="0"/>
                </a:lnTo>
                <a:moveTo>
                  <a:pt x="392" y="356"/>
                </a:moveTo>
                <a:lnTo>
                  <a:pt x="600" y="356"/>
                </a:lnTo>
                <a:moveTo>
                  <a:pt x="524" y="433"/>
                </a:moveTo>
                <a:lnTo>
                  <a:pt x="600" y="356"/>
                </a:lnTo>
                <a:lnTo>
                  <a:pt x="524" y="28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0" name="swipe" title="Icon of a rectangle with a smaller rectangle inside and an arrow pointing towards it">
            <a:extLst>
              <a:ext uri="{FF2B5EF4-FFF2-40B4-BE49-F238E27FC236}">
                <a16:creationId xmlns:a16="http://schemas.microsoft.com/office/drawing/2014/main" id="{8EF4FE47-5996-4611-94B2-1C8880CE755B}"/>
              </a:ext>
            </a:extLst>
          </p:cNvPr>
          <p:cNvSpPr>
            <a:spLocks noChangeAspect="1" noEditPoints="1"/>
          </p:cNvSpPr>
          <p:nvPr/>
        </p:nvSpPr>
        <p:spPr bwMode="auto">
          <a:xfrm>
            <a:off x="11212768" y="1232081"/>
            <a:ext cx="579632" cy="319995"/>
          </a:xfrm>
          <a:custGeom>
            <a:avLst/>
            <a:gdLst>
              <a:gd name="T0" fmla="*/ 282 w 605"/>
              <a:gd name="T1" fmla="*/ 82 h 334"/>
              <a:gd name="T2" fmla="*/ 365 w 605"/>
              <a:gd name="T3" fmla="*/ 166 h 334"/>
              <a:gd name="T4" fmla="*/ 282 w 605"/>
              <a:gd name="T5" fmla="*/ 252 h 334"/>
              <a:gd name="T6" fmla="*/ 365 w 605"/>
              <a:gd name="T7" fmla="*/ 166 h 334"/>
              <a:gd name="T8" fmla="*/ 184 w 605"/>
              <a:gd name="T9" fmla="*/ 166 h 334"/>
              <a:gd name="T10" fmla="*/ 605 w 605"/>
              <a:gd name="T11" fmla="*/ 122 h 334"/>
              <a:gd name="T12" fmla="*/ 605 w 605"/>
              <a:gd name="T13" fmla="*/ 0 h 334"/>
              <a:gd name="T14" fmla="*/ 0 w 605"/>
              <a:gd name="T15" fmla="*/ 0 h 334"/>
              <a:gd name="T16" fmla="*/ 0 w 605"/>
              <a:gd name="T17" fmla="*/ 334 h 334"/>
              <a:gd name="T18" fmla="*/ 605 w 605"/>
              <a:gd name="T19" fmla="*/ 334 h 334"/>
              <a:gd name="T20" fmla="*/ 605 w 605"/>
              <a:gd name="T21" fmla="*/ 122 h 334"/>
              <a:gd name="T22" fmla="*/ 441 w 605"/>
              <a:gd name="T23" fmla="*/ 0 h 334"/>
              <a:gd name="T24" fmla="*/ 441 w 605"/>
              <a:gd name="T25"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5" h="334">
                <a:moveTo>
                  <a:pt x="282" y="82"/>
                </a:moveTo>
                <a:lnTo>
                  <a:pt x="365" y="166"/>
                </a:lnTo>
                <a:lnTo>
                  <a:pt x="282" y="252"/>
                </a:lnTo>
                <a:moveTo>
                  <a:pt x="365" y="166"/>
                </a:moveTo>
                <a:lnTo>
                  <a:pt x="184" y="166"/>
                </a:lnTo>
                <a:moveTo>
                  <a:pt x="605" y="122"/>
                </a:moveTo>
                <a:lnTo>
                  <a:pt x="605" y="0"/>
                </a:lnTo>
                <a:lnTo>
                  <a:pt x="0" y="0"/>
                </a:lnTo>
                <a:lnTo>
                  <a:pt x="0" y="334"/>
                </a:lnTo>
                <a:lnTo>
                  <a:pt x="605" y="334"/>
                </a:lnTo>
                <a:lnTo>
                  <a:pt x="605" y="122"/>
                </a:lnTo>
                <a:moveTo>
                  <a:pt x="441" y="0"/>
                </a:moveTo>
                <a:lnTo>
                  <a:pt x="441" y="334"/>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2" name="page" title="Icon of a rectangle with a dotted line in the middle, an arrow on the right side pointing to the right">
            <a:extLst>
              <a:ext uri="{FF2B5EF4-FFF2-40B4-BE49-F238E27FC236}">
                <a16:creationId xmlns:a16="http://schemas.microsoft.com/office/drawing/2014/main" id="{4F0129D8-895F-4AD4-BB0E-AD4B83554A7B}"/>
              </a:ext>
            </a:extLst>
          </p:cNvPr>
          <p:cNvSpPr>
            <a:spLocks noChangeAspect="1" noEditPoints="1"/>
          </p:cNvSpPr>
          <p:nvPr/>
        </p:nvSpPr>
        <p:spPr bwMode="auto">
          <a:xfrm>
            <a:off x="9376906" y="1243697"/>
            <a:ext cx="411421" cy="296762"/>
          </a:xfrm>
          <a:custGeom>
            <a:avLst/>
            <a:gdLst>
              <a:gd name="T0" fmla="*/ 244 w 244"/>
              <a:gd name="T1" fmla="*/ 80 h 176"/>
              <a:gd name="T2" fmla="*/ 244 w 244"/>
              <a:gd name="T3" fmla="*/ 176 h 176"/>
              <a:gd name="T4" fmla="*/ 0 w 244"/>
              <a:gd name="T5" fmla="*/ 176 h 176"/>
              <a:gd name="T6" fmla="*/ 0 w 244"/>
              <a:gd name="T7" fmla="*/ 0 h 176"/>
              <a:gd name="T8" fmla="*/ 244 w 244"/>
              <a:gd name="T9" fmla="*/ 0 h 176"/>
              <a:gd name="T10" fmla="*/ 244 w 244"/>
              <a:gd name="T11" fmla="*/ 80 h 176"/>
              <a:gd name="T12" fmla="*/ 122 w 244"/>
              <a:gd name="T13" fmla="*/ 0 h 176"/>
              <a:gd name="T14" fmla="*/ 122 w 244"/>
              <a:gd name="T15" fmla="*/ 26 h 176"/>
              <a:gd name="T16" fmla="*/ 122 w 244"/>
              <a:gd name="T17" fmla="*/ 44 h 176"/>
              <a:gd name="T18" fmla="*/ 122 w 244"/>
              <a:gd name="T19" fmla="*/ 79 h 176"/>
              <a:gd name="T20" fmla="*/ 122 w 244"/>
              <a:gd name="T21" fmla="*/ 95 h 176"/>
              <a:gd name="T22" fmla="*/ 122 w 244"/>
              <a:gd name="T23" fmla="*/ 130 h 176"/>
              <a:gd name="T24" fmla="*/ 122 w 244"/>
              <a:gd name="T25" fmla="*/ 148 h 176"/>
              <a:gd name="T26" fmla="*/ 122 w 244"/>
              <a:gd name="T27" fmla="*/ 176 h 176"/>
              <a:gd name="T28" fmla="*/ 182 w 244"/>
              <a:gd name="T29" fmla="*/ 114 h 176"/>
              <a:gd name="T30" fmla="*/ 207 w 244"/>
              <a:gd name="T31" fmla="*/ 88 h 176"/>
              <a:gd name="T32" fmla="*/ 182 w 244"/>
              <a:gd name="T33" fmla="*/ 62 h 176"/>
              <a:gd name="T34" fmla="*/ 207 w 244"/>
              <a:gd name="T35" fmla="*/ 88 h 176"/>
              <a:gd name="T36" fmla="*/ 147 w 244"/>
              <a:gd name="T3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176">
                <a:moveTo>
                  <a:pt x="244" y="80"/>
                </a:moveTo>
                <a:lnTo>
                  <a:pt x="244" y="176"/>
                </a:lnTo>
                <a:lnTo>
                  <a:pt x="0" y="176"/>
                </a:lnTo>
                <a:lnTo>
                  <a:pt x="0" y="0"/>
                </a:lnTo>
                <a:lnTo>
                  <a:pt x="244" y="0"/>
                </a:lnTo>
                <a:lnTo>
                  <a:pt x="244" y="80"/>
                </a:lnTo>
                <a:moveTo>
                  <a:pt x="122" y="0"/>
                </a:moveTo>
                <a:lnTo>
                  <a:pt x="122" y="26"/>
                </a:lnTo>
                <a:moveTo>
                  <a:pt x="122" y="44"/>
                </a:moveTo>
                <a:lnTo>
                  <a:pt x="122" y="79"/>
                </a:lnTo>
                <a:moveTo>
                  <a:pt x="122" y="95"/>
                </a:moveTo>
                <a:lnTo>
                  <a:pt x="122" y="130"/>
                </a:lnTo>
                <a:moveTo>
                  <a:pt x="122" y="148"/>
                </a:moveTo>
                <a:lnTo>
                  <a:pt x="122" y="176"/>
                </a:lnTo>
                <a:moveTo>
                  <a:pt x="182" y="114"/>
                </a:moveTo>
                <a:lnTo>
                  <a:pt x="207" y="88"/>
                </a:lnTo>
                <a:lnTo>
                  <a:pt x="182" y="62"/>
                </a:lnTo>
                <a:moveTo>
                  <a:pt x="207" y="88"/>
                </a:moveTo>
                <a:lnTo>
                  <a:pt x="147" y="8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Chart_E999" title="Icon of a line graph with an arrow at the end pointing up">
            <a:extLst>
              <a:ext uri="{FF2B5EF4-FFF2-40B4-BE49-F238E27FC236}">
                <a16:creationId xmlns:a16="http://schemas.microsoft.com/office/drawing/2014/main" id="{4FB842BF-DA69-41A4-8C69-B2F7CCCB82B7}"/>
              </a:ext>
            </a:extLst>
          </p:cNvPr>
          <p:cNvSpPr>
            <a:spLocks noChangeAspect="1" noEditPoints="1"/>
          </p:cNvSpPr>
          <p:nvPr/>
        </p:nvSpPr>
        <p:spPr bwMode="auto">
          <a:xfrm>
            <a:off x="7479924" y="3952038"/>
            <a:ext cx="365450" cy="365708"/>
          </a:xfrm>
          <a:custGeom>
            <a:avLst/>
            <a:gdLst>
              <a:gd name="T0" fmla="*/ 0 w 4245"/>
              <a:gd name="T1" fmla="*/ 0 h 4248"/>
              <a:gd name="T2" fmla="*/ 0 w 4245"/>
              <a:gd name="T3" fmla="*/ 4248 h 4248"/>
              <a:gd name="T4" fmla="*/ 4245 w 4245"/>
              <a:gd name="T5" fmla="*/ 4248 h 4248"/>
              <a:gd name="T6" fmla="*/ 4088 w 4245"/>
              <a:gd name="T7" fmla="*/ 1101 h 4248"/>
              <a:gd name="T8" fmla="*/ 2515 w 4245"/>
              <a:gd name="T9" fmla="*/ 2675 h 4248"/>
              <a:gd name="T10" fmla="*/ 1886 w 4245"/>
              <a:gd name="T11" fmla="*/ 2045 h 4248"/>
              <a:gd name="T12" fmla="*/ 0 w 4245"/>
              <a:gd name="T13" fmla="*/ 3933 h 4248"/>
              <a:gd name="T14" fmla="*/ 4088 w 4245"/>
              <a:gd name="T15" fmla="*/ 2203 h 4248"/>
              <a:gd name="T16" fmla="*/ 4088 w 4245"/>
              <a:gd name="T17" fmla="*/ 1101 h 4248"/>
              <a:gd name="T18" fmla="*/ 2987 w 4245"/>
              <a:gd name="T19" fmla="*/ 1101 h 4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5" h="4248">
                <a:moveTo>
                  <a:pt x="0" y="0"/>
                </a:moveTo>
                <a:lnTo>
                  <a:pt x="0" y="4248"/>
                </a:lnTo>
                <a:lnTo>
                  <a:pt x="4245" y="4248"/>
                </a:lnTo>
                <a:moveTo>
                  <a:pt x="4088" y="1101"/>
                </a:moveTo>
                <a:lnTo>
                  <a:pt x="2515" y="2675"/>
                </a:lnTo>
                <a:lnTo>
                  <a:pt x="1886" y="2045"/>
                </a:lnTo>
                <a:lnTo>
                  <a:pt x="0" y="3933"/>
                </a:lnTo>
                <a:moveTo>
                  <a:pt x="4088" y="2203"/>
                </a:moveTo>
                <a:lnTo>
                  <a:pt x="4088" y="1101"/>
                </a:lnTo>
                <a:lnTo>
                  <a:pt x="2987" y="110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2" name="arrow_15_bidi" title="Icon of a arrow in a circle pointed left">
            <a:extLst>
              <a:ext uri="{FF2B5EF4-FFF2-40B4-BE49-F238E27FC236}">
                <a16:creationId xmlns:a16="http://schemas.microsoft.com/office/drawing/2014/main" id="{C9034D22-E550-42AF-8FF5-4142A8531838}"/>
              </a:ext>
            </a:extLst>
          </p:cNvPr>
          <p:cNvSpPr>
            <a:spLocks noChangeAspect="1" noEditPoints="1"/>
          </p:cNvSpPr>
          <p:nvPr/>
        </p:nvSpPr>
        <p:spPr bwMode="auto">
          <a:xfrm flipH="1">
            <a:off x="2674280" y="3037766"/>
            <a:ext cx="367378" cy="365708"/>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41575974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365708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BUILDINGS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House, home, residence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House, home, residential neighborhood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Apartments, skyscrapers, offices, businesses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Skyscrapers, offices, businesses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City, office, business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Offices, apartments, cityscape, rural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Offices, apartments, cityscape, rural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Warehouse, garage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banking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Courthouse, government, post office, city hall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Factory,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door, doorway, opportunity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Library, schoolhouse, education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Schoolhouse, education, university, college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bl>
          </a:graphicData>
        </a:graphic>
      </p:graphicFrame>
      <p:graphicFrame>
        <p:nvGraphicFramePr>
          <p:cNvPr id="31" name="Table 30"/>
          <p:cNvGraphicFramePr>
            <a:graphicFrameLocks noGrp="1"/>
          </p:cNvGraphicFramePr>
          <p:nvPr/>
        </p:nvGraphicFramePr>
        <p:xfrm>
          <a:off x="458010" y="380863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CHARTS  /  GRAPHS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a:t>
                      </a:r>
                      <a:b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b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point chart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Scatter chart,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scatter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Line chart, line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gain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report, financial growth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gain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Relationship, connection, network,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Bracket, connection, network,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Bracket, organization, top down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 chart, bar graph, vertical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 chart, bar graph, horizontal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Pie chart, market 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Venn diagram, overlapping circles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   B–C</a:t>
            </a:r>
          </a:p>
        </p:txBody>
      </p:sp>
      <p:sp>
        <p:nvSpPr>
          <p:cNvPr id="32" name="building_4" title="Icon of a tall rectangular building in front of two shorter buildings">
            <a:extLst>
              <a:ext uri="{FF2B5EF4-FFF2-40B4-BE49-F238E27FC236}">
                <a16:creationId xmlns:a16="http://schemas.microsoft.com/office/drawing/2014/main" id="{B51A4C93-E315-4E38-BB27-C6B81270368F}"/>
              </a:ext>
            </a:extLst>
          </p:cNvPr>
          <p:cNvSpPr>
            <a:spLocks noChangeAspect="1" noEditPoints="1"/>
          </p:cNvSpPr>
          <p:nvPr/>
        </p:nvSpPr>
        <p:spPr bwMode="auto">
          <a:xfrm>
            <a:off x="5557902" y="1209223"/>
            <a:ext cx="360038" cy="365708"/>
          </a:xfrm>
          <a:custGeom>
            <a:avLst/>
            <a:gdLst>
              <a:gd name="T0" fmla="*/ 200 w 254"/>
              <a:gd name="T1" fmla="*/ 258 h 258"/>
              <a:gd name="T2" fmla="*/ 55 w 254"/>
              <a:gd name="T3" fmla="*/ 44 h 258"/>
              <a:gd name="T4" fmla="*/ 200 w 254"/>
              <a:gd name="T5" fmla="*/ 44 h 258"/>
              <a:gd name="T6" fmla="*/ 55 w 254"/>
              <a:gd name="T7" fmla="*/ 72 h 258"/>
              <a:gd name="T8" fmla="*/ 0 w 254"/>
              <a:gd name="T9" fmla="*/ 258 h 258"/>
              <a:gd name="T10" fmla="*/ 21 w 254"/>
              <a:gd name="T11" fmla="*/ 102 h 258"/>
              <a:gd name="T12" fmla="*/ 21 w 254"/>
              <a:gd name="T13" fmla="*/ 128 h 258"/>
              <a:gd name="T14" fmla="*/ 21 w 254"/>
              <a:gd name="T15" fmla="*/ 155 h 258"/>
              <a:gd name="T16" fmla="*/ 21 w 254"/>
              <a:gd name="T17" fmla="*/ 182 h 258"/>
              <a:gd name="T18" fmla="*/ 21 w 254"/>
              <a:gd name="T19" fmla="*/ 209 h 258"/>
              <a:gd name="T20" fmla="*/ 200 w 254"/>
              <a:gd name="T21" fmla="*/ 258 h 258"/>
              <a:gd name="T22" fmla="*/ 254 w 254"/>
              <a:gd name="T23" fmla="*/ 72 h 258"/>
              <a:gd name="T24" fmla="*/ 234 w 254"/>
              <a:gd name="T25" fmla="*/ 102 h 258"/>
              <a:gd name="T26" fmla="*/ 234 w 254"/>
              <a:gd name="T27" fmla="*/ 128 h 258"/>
              <a:gd name="T28" fmla="*/ 234 w 254"/>
              <a:gd name="T29" fmla="*/ 155 h 258"/>
              <a:gd name="T30" fmla="*/ 234 w 254"/>
              <a:gd name="T31" fmla="*/ 182 h 258"/>
              <a:gd name="T32" fmla="*/ 234 w 254"/>
              <a:gd name="T33" fmla="*/ 209 h 258"/>
              <a:gd name="T34" fmla="*/ 96 w 254"/>
              <a:gd name="T35" fmla="*/ 71 h 258"/>
              <a:gd name="T36" fmla="*/ 87 w 254"/>
              <a:gd name="T37" fmla="*/ 66 h 258"/>
              <a:gd name="T38" fmla="*/ 96 w 254"/>
              <a:gd name="T39" fmla="*/ 76 h 258"/>
              <a:gd name="T40" fmla="*/ 132 w 254"/>
              <a:gd name="T41" fmla="*/ 71 h 258"/>
              <a:gd name="T42" fmla="*/ 122 w 254"/>
              <a:gd name="T43" fmla="*/ 66 h 258"/>
              <a:gd name="T44" fmla="*/ 132 w 254"/>
              <a:gd name="T45" fmla="*/ 76 h 258"/>
              <a:gd name="T46" fmla="*/ 168 w 254"/>
              <a:gd name="T47" fmla="*/ 71 h 258"/>
              <a:gd name="T48" fmla="*/ 158 w 254"/>
              <a:gd name="T49" fmla="*/ 66 h 258"/>
              <a:gd name="T50" fmla="*/ 168 w 254"/>
              <a:gd name="T51" fmla="*/ 76 h 258"/>
              <a:gd name="T52" fmla="*/ 96 w 254"/>
              <a:gd name="T53" fmla="*/ 109 h 258"/>
              <a:gd name="T54" fmla="*/ 87 w 254"/>
              <a:gd name="T55" fmla="*/ 104 h 258"/>
              <a:gd name="T56" fmla="*/ 96 w 254"/>
              <a:gd name="T57" fmla="*/ 114 h 258"/>
              <a:gd name="T58" fmla="*/ 132 w 254"/>
              <a:gd name="T59" fmla="*/ 109 h 258"/>
              <a:gd name="T60" fmla="*/ 122 w 254"/>
              <a:gd name="T61" fmla="*/ 104 h 258"/>
              <a:gd name="T62" fmla="*/ 132 w 254"/>
              <a:gd name="T63" fmla="*/ 114 h 258"/>
              <a:gd name="T64" fmla="*/ 168 w 254"/>
              <a:gd name="T65" fmla="*/ 109 h 258"/>
              <a:gd name="T66" fmla="*/ 158 w 254"/>
              <a:gd name="T67" fmla="*/ 104 h 258"/>
              <a:gd name="T68" fmla="*/ 168 w 254"/>
              <a:gd name="T69" fmla="*/ 114 h 258"/>
              <a:gd name="T70" fmla="*/ 96 w 254"/>
              <a:gd name="T71" fmla="*/ 147 h 258"/>
              <a:gd name="T72" fmla="*/ 87 w 254"/>
              <a:gd name="T73" fmla="*/ 142 h 258"/>
              <a:gd name="T74" fmla="*/ 96 w 254"/>
              <a:gd name="T75" fmla="*/ 152 h 258"/>
              <a:gd name="T76" fmla="*/ 132 w 254"/>
              <a:gd name="T77" fmla="*/ 147 h 258"/>
              <a:gd name="T78" fmla="*/ 122 w 254"/>
              <a:gd name="T79" fmla="*/ 142 h 258"/>
              <a:gd name="T80" fmla="*/ 132 w 254"/>
              <a:gd name="T81" fmla="*/ 152 h 258"/>
              <a:gd name="T82" fmla="*/ 168 w 254"/>
              <a:gd name="T83" fmla="*/ 147 h 258"/>
              <a:gd name="T84" fmla="*/ 158 w 254"/>
              <a:gd name="T85" fmla="*/ 142 h 258"/>
              <a:gd name="T86" fmla="*/ 168 w 254"/>
              <a:gd name="T87" fmla="*/ 152 h 258"/>
              <a:gd name="T88" fmla="*/ 96 w 254"/>
              <a:gd name="T89" fmla="*/ 185 h 258"/>
              <a:gd name="T90" fmla="*/ 87 w 254"/>
              <a:gd name="T91" fmla="*/ 180 h 258"/>
              <a:gd name="T92" fmla="*/ 96 w 254"/>
              <a:gd name="T93" fmla="*/ 190 h 258"/>
              <a:gd name="T94" fmla="*/ 132 w 254"/>
              <a:gd name="T95" fmla="*/ 186 h 258"/>
              <a:gd name="T96" fmla="*/ 122 w 254"/>
              <a:gd name="T97" fmla="*/ 180 h 258"/>
              <a:gd name="T98" fmla="*/ 132 w 254"/>
              <a:gd name="T99" fmla="*/ 190 h 258"/>
              <a:gd name="T100" fmla="*/ 168 w 254"/>
              <a:gd name="T101" fmla="*/ 184 h 258"/>
              <a:gd name="T102" fmla="*/ 158 w 254"/>
              <a:gd name="T103" fmla="*/ 180 h 258"/>
              <a:gd name="T104" fmla="*/ 168 w 254"/>
              <a:gd name="T105" fmla="*/ 190 h 258"/>
              <a:gd name="T106" fmla="*/ 163 w 254"/>
              <a:gd name="T107" fmla="*/ 258 h 258"/>
              <a:gd name="T108" fmla="*/ 92 w 254"/>
              <a:gd name="T109" fmla="*/ 2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4" h="258">
                <a:moveTo>
                  <a:pt x="200" y="146"/>
                </a:moveTo>
                <a:lnTo>
                  <a:pt x="200" y="258"/>
                </a:lnTo>
                <a:lnTo>
                  <a:pt x="55" y="258"/>
                </a:lnTo>
                <a:lnTo>
                  <a:pt x="55" y="44"/>
                </a:lnTo>
                <a:lnTo>
                  <a:pt x="127" y="0"/>
                </a:lnTo>
                <a:lnTo>
                  <a:pt x="200" y="44"/>
                </a:lnTo>
                <a:lnTo>
                  <a:pt x="200" y="146"/>
                </a:lnTo>
                <a:moveTo>
                  <a:pt x="55" y="72"/>
                </a:moveTo>
                <a:lnTo>
                  <a:pt x="0" y="72"/>
                </a:lnTo>
                <a:lnTo>
                  <a:pt x="0" y="258"/>
                </a:lnTo>
                <a:lnTo>
                  <a:pt x="55" y="258"/>
                </a:lnTo>
                <a:moveTo>
                  <a:pt x="21" y="102"/>
                </a:moveTo>
                <a:lnTo>
                  <a:pt x="55" y="102"/>
                </a:lnTo>
                <a:moveTo>
                  <a:pt x="21" y="128"/>
                </a:moveTo>
                <a:lnTo>
                  <a:pt x="55" y="128"/>
                </a:lnTo>
                <a:moveTo>
                  <a:pt x="21" y="155"/>
                </a:moveTo>
                <a:lnTo>
                  <a:pt x="55" y="155"/>
                </a:lnTo>
                <a:moveTo>
                  <a:pt x="21" y="182"/>
                </a:moveTo>
                <a:lnTo>
                  <a:pt x="55" y="182"/>
                </a:lnTo>
                <a:moveTo>
                  <a:pt x="21" y="209"/>
                </a:moveTo>
                <a:lnTo>
                  <a:pt x="55" y="209"/>
                </a:lnTo>
                <a:moveTo>
                  <a:pt x="200" y="258"/>
                </a:moveTo>
                <a:lnTo>
                  <a:pt x="254" y="258"/>
                </a:lnTo>
                <a:lnTo>
                  <a:pt x="254" y="72"/>
                </a:lnTo>
                <a:lnTo>
                  <a:pt x="200" y="72"/>
                </a:lnTo>
                <a:moveTo>
                  <a:pt x="234" y="102"/>
                </a:moveTo>
                <a:lnTo>
                  <a:pt x="200" y="102"/>
                </a:lnTo>
                <a:moveTo>
                  <a:pt x="234" y="128"/>
                </a:moveTo>
                <a:lnTo>
                  <a:pt x="200" y="128"/>
                </a:lnTo>
                <a:moveTo>
                  <a:pt x="234" y="155"/>
                </a:moveTo>
                <a:lnTo>
                  <a:pt x="200" y="155"/>
                </a:lnTo>
                <a:moveTo>
                  <a:pt x="234" y="182"/>
                </a:moveTo>
                <a:lnTo>
                  <a:pt x="200" y="182"/>
                </a:lnTo>
                <a:moveTo>
                  <a:pt x="234" y="209"/>
                </a:moveTo>
                <a:lnTo>
                  <a:pt x="200" y="209"/>
                </a:lnTo>
                <a:moveTo>
                  <a:pt x="96" y="71"/>
                </a:moveTo>
                <a:lnTo>
                  <a:pt x="96" y="66"/>
                </a:lnTo>
                <a:lnTo>
                  <a:pt x="87" y="66"/>
                </a:lnTo>
                <a:lnTo>
                  <a:pt x="87" y="76"/>
                </a:lnTo>
                <a:lnTo>
                  <a:pt x="96" y="76"/>
                </a:lnTo>
                <a:lnTo>
                  <a:pt x="96" y="71"/>
                </a:lnTo>
                <a:moveTo>
                  <a:pt x="132" y="71"/>
                </a:moveTo>
                <a:lnTo>
                  <a:pt x="132" y="66"/>
                </a:lnTo>
                <a:lnTo>
                  <a:pt x="122" y="66"/>
                </a:lnTo>
                <a:lnTo>
                  <a:pt x="122" y="76"/>
                </a:lnTo>
                <a:lnTo>
                  <a:pt x="132" y="76"/>
                </a:lnTo>
                <a:lnTo>
                  <a:pt x="132" y="71"/>
                </a:lnTo>
                <a:moveTo>
                  <a:pt x="168" y="71"/>
                </a:moveTo>
                <a:lnTo>
                  <a:pt x="168" y="66"/>
                </a:lnTo>
                <a:lnTo>
                  <a:pt x="158" y="66"/>
                </a:lnTo>
                <a:lnTo>
                  <a:pt x="158" y="76"/>
                </a:lnTo>
                <a:lnTo>
                  <a:pt x="168" y="76"/>
                </a:lnTo>
                <a:lnTo>
                  <a:pt x="168" y="71"/>
                </a:lnTo>
                <a:moveTo>
                  <a:pt x="96" y="109"/>
                </a:moveTo>
                <a:lnTo>
                  <a:pt x="96" y="104"/>
                </a:lnTo>
                <a:lnTo>
                  <a:pt x="87" y="104"/>
                </a:lnTo>
                <a:lnTo>
                  <a:pt x="87" y="114"/>
                </a:lnTo>
                <a:lnTo>
                  <a:pt x="96" y="114"/>
                </a:lnTo>
                <a:lnTo>
                  <a:pt x="96" y="109"/>
                </a:lnTo>
                <a:moveTo>
                  <a:pt x="132" y="109"/>
                </a:moveTo>
                <a:lnTo>
                  <a:pt x="132" y="104"/>
                </a:lnTo>
                <a:lnTo>
                  <a:pt x="122" y="104"/>
                </a:lnTo>
                <a:lnTo>
                  <a:pt x="122" y="114"/>
                </a:lnTo>
                <a:lnTo>
                  <a:pt x="132" y="114"/>
                </a:lnTo>
                <a:lnTo>
                  <a:pt x="132" y="109"/>
                </a:lnTo>
                <a:moveTo>
                  <a:pt x="168" y="109"/>
                </a:moveTo>
                <a:lnTo>
                  <a:pt x="168" y="104"/>
                </a:lnTo>
                <a:lnTo>
                  <a:pt x="158" y="104"/>
                </a:lnTo>
                <a:lnTo>
                  <a:pt x="158" y="114"/>
                </a:lnTo>
                <a:lnTo>
                  <a:pt x="168" y="114"/>
                </a:lnTo>
                <a:lnTo>
                  <a:pt x="168" y="109"/>
                </a:lnTo>
                <a:moveTo>
                  <a:pt x="96" y="147"/>
                </a:moveTo>
                <a:lnTo>
                  <a:pt x="96" y="142"/>
                </a:lnTo>
                <a:lnTo>
                  <a:pt x="87" y="142"/>
                </a:lnTo>
                <a:lnTo>
                  <a:pt x="87" y="152"/>
                </a:lnTo>
                <a:lnTo>
                  <a:pt x="96" y="152"/>
                </a:lnTo>
                <a:lnTo>
                  <a:pt x="96" y="147"/>
                </a:lnTo>
                <a:moveTo>
                  <a:pt x="132" y="147"/>
                </a:moveTo>
                <a:lnTo>
                  <a:pt x="132" y="142"/>
                </a:lnTo>
                <a:lnTo>
                  <a:pt x="122" y="142"/>
                </a:lnTo>
                <a:lnTo>
                  <a:pt x="122" y="152"/>
                </a:lnTo>
                <a:lnTo>
                  <a:pt x="132" y="152"/>
                </a:lnTo>
                <a:lnTo>
                  <a:pt x="132" y="147"/>
                </a:lnTo>
                <a:moveTo>
                  <a:pt x="168" y="147"/>
                </a:moveTo>
                <a:lnTo>
                  <a:pt x="168" y="142"/>
                </a:lnTo>
                <a:lnTo>
                  <a:pt x="158" y="142"/>
                </a:lnTo>
                <a:lnTo>
                  <a:pt x="158" y="152"/>
                </a:lnTo>
                <a:lnTo>
                  <a:pt x="168" y="152"/>
                </a:lnTo>
                <a:lnTo>
                  <a:pt x="168" y="147"/>
                </a:lnTo>
                <a:moveTo>
                  <a:pt x="96" y="185"/>
                </a:moveTo>
                <a:lnTo>
                  <a:pt x="96" y="180"/>
                </a:lnTo>
                <a:lnTo>
                  <a:pt x="87" y="180"/>
                </a:lnTo>
                <a:lnTo>
                  <a:pt x="87" y="190"/>
                </a:lnTo>
                <a:lnTo>
                  <a:pt x="96" y="190"/>
                </a:lnTo>
                <a:lnTo>
                  <a:pt x="96" y="185"/>
                </a:lnTo>
                <a:moveTo>
                  <a:pt x="132" y="186"/>
                </a:moveTo>
                <a:lnTo>
                  <a:pt x="132" y="180"/>
                </a:lnTo>
                <a:lnTo>
                  <a:pt x="122" y="180"/>
                </a:lnTo>
                <a:lnTo>
                  <a:pt x="122" y="190"/>
                </a:lnTo>
                <a:lnTo>
                  <a:pt x="132" y="190"/>
                </a:lnTo>
                <a:lnTo>
                  <a:pt x="132" y="186"/>
                </a:lnTo>
                <a:moveTo>
                  <a:pt x="168" y="184"/>
                </a:moveTo>
                <a:lnTo>
                  <a:pt x="168" y="180"/>
                </a:lnTo>
                <a:lnTo>
                  <a:pt x="158" y="180"/>
                </a:lnTo>
                <a:lnTo>
                  <a:pt x="158" y="190"/>
                </a:lnTo>
                <a:lnTo>
                  <a:pt x="168" y="190"/>
                </a:lnTo>
                <a:lnTo>
                  <a:pt x="168" y="184"/>
                </a:lnTo>
                <a:moveTo>
                  <a:pt x="163" y="258"/>
                </a:moveTo>
                <a:lnTo>
                  <a:pt x="163" y="217"/>
                </a:lnTo>
                <a:lnTo>
                  <a:pt x="92" y="217"/>
                </a:lnTo>
                <a:lnTo>
                  <a:pt x="92" y="25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3" name="building_1" title="Icon of two tall rectangular buildings of different heights">
            <a:extLst>
              <a:ext uri="{FF2B5EF4-FFF2-40B4-BE49-F238E27FC236}">
                <a16:creationId xmlns:a16="http://schemas.microsoft.com/office/drawing/2014/main" id="{B82F3584-EC02-4DE0-8D17-12793BF46A03}"/>
              </a:ext>
            </a:extLst>
          </p:cNvPr>
          <p:cNvSpPr>
            <a:spLocks noChangeAspect="1" noEditPoints="1"/>
          </p:cNvSpPr>
          <p:nvPr/>
        </p:nvSpPr>
        <p:spPr bwMode="auto">
          <a:xfrm>
            <a:off x="2675858" y="1209223"/>
            <a:ext cx="364222" cy="365708"/>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house" title="Icon of a house">
            <a:extLst>
              <a:ext uri="{FF2B5EF4-FFF2-40B4-BE49-F238E27FC236}">
                <a16:creationId xmlns:a16="http://schemas.microsoft.com/office/drawing/2014/main" id="{0B7ED66A-01DD-493C-ADD5-09D1ACFDA72A}"/>
              </a:ext>
            </a:extLst>
          </p:cNvPr>
          <p:cNvSpPr>
            <a:spLocks noChangeAspect="1" noEditPoints="1"/>
          </p:cNvSpPr>
          <p:nvPr/>
        </p:nvSpPr>
        <p:spPr bwMode="auto">
          <a:xfrm>
            <a:off x="731875" y="1209223"/>
            <a:ext cx="412253" cy="365708"/>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5" name="building_5" title="Icon of tall buildings">
            <a:extLst>
              <a:ext uri="{FF2B5EF4-FFF2-40B4-BE49-F238E27FC236}">
                <a16:creationId xmlns:a16="http://schemas.microsoft.com/office/drawing/2014/main" id="{9C4EF070-A846-46F8-BD05-C7BF6FCCBB92}"/>
              </a:ext>
            </a:extLst>
          </p:cNvPr>
          <p:cNvSpPr>
            <a:spLocks noChangeAspect="1" noEditPoints="1"/>
          </p:cNvSpPr>
          <p:nvPr/>
        </p:nvSpPr>
        <p:spPr bwMode="auto">
          <a:xfrm>
            <a:off x="6529542" y="1209223"/>
            <a:ext cx="336724" cy="365708"/>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building_7" title="Icon of a building with a curved section protruding from it">
            <a:extLst>
              <a:ext uri="{FF2B5EF4-FFF2-40B4-BE49-F238E27FC236}">
                <a16:creationId xmlns:a16="http://schemas.microsoft.com/office/drawing/2014/main" id="{1DE0D9BA-2445-4443-BC49-50D9944EA93F}"/>
              </a:ext>
            </a:extLst>
          </p:cNvPr>
          <p:cNvSpPr>
            <a:spLocks noChangeAspect="1" noEditPoints="1"/>
          </p:cNvSpPr>
          <p:nvPr/>
        </p:nvSpPr>
        <p:spPr bwMode="auto">
          <a:xfrm>
            <a:off x="4616448" y="1209223"/>
            <a:ext cx="322976" cy="365708"/>
          </a:xfrm>
          <a:custGeom>
            <a:avLst/>
            <a:gdLst>
              <a:gd name="T0" fmla="*/ 142 w 235"/>
              <a:gd name="T1" fmla="*/ 110 h 269"/>
              <a:gd name="T2" fmla="*/ 168 w 235"/>
              <a:gd name="T3" fmla="*/ 110 h 269"/>
              <a:gd name="T4" fmla="*/ 235 w 235"/>
              <a:gd name="T5" fmla="*/ 176 h 269"/>
              <a:gd name="T6" fmla="*/ 235 w 235"/>
              <a:gd name="T7" fmla="*/ 269 h 269"/>
              <a:gd name="T8" fmla="*/ 142 w 235"/>
              <a:gd name="T9" fmla="*/ 94 h 269"/>
              <a:gd name="T10" fmla="*/ 142 w 235"/>
              <a:gd name="T11" fmla="*/ 72 h 269"/>
              <a:gd name="T12" fmla="*/ 0 w 235"/>
              <a:gd name="T13" fmla="*/ 72 h 269"/>
              <a:gd name="T14" fmla="*/ 0 w 235"/>
              <a:gd name="T15" fmla="*/ 269 h 269"/>
              <a:gd name="T16" fmla="*/ 54 w 235"/>
              <a:gd name="T17" fmla="*/ 269 h 269"/>
              <a:gd name="T18" fmla="*/ 54 w 235"/>
              <a:gd name="T19" fmla="*/ 215 h 269"/>
              <a:gd name="T20" fmla="*/ 91 w 235"/>
              <a:gd name="T21" fmla="*/ 215 h 269"/>
              <a:gd name="T22" fmla="*/ 91 w 235"/>
              <a:gd name="T23" fmla="*/ 269 h 269"/>
              <a:gd name="T24" fmla="*/ 142 w 235"/>
              <a:gd name="T25" fmla="*/ 269 h 269"/>
              <a:gd name="T26" fmla="*/ 142 w 235"/>
              <a:gd name="T27" fmla="*/ 110 h 269"/>
              <a:gd name="T28" fmla="*/ 142 w 235"/>
              <a:gd name="T29" fmla="*/ 94 h 269"/>
              <a:gd name="T30" fmla="*/ 127 w 235"/>
              <a:gd name="T31" fmla="*/ 72 h 269"/>
              <a:gd name="T32" fmla="*/ 127 w 235"/>
              <a:gd name="T33" fmla="*/ 37 h 269"/>
              <a:gd name="T34" fmla="*/ 16 w 235"/>
              <a:gd name="T35" fmla="*/ 37 h 269"/>
              <a:gd name="T36" fmla="*/ 16 w 235"/>
              <a:gd name="T37" fmla="*/ 72 h 269"/>
              <a:gd name="T38" fmla="*/ 90 w 235"/>
              <a:gd name="T39" fmla="*/ 37 h 269"/>
              <a:gd name="T40" fmla="*/ 90 w 235"/>
              <a:gd name="T41" fmla="*/ 0 h 269"/>
              <a:gd name="T42" fmla="*/ 53 w 235"/>
              <a:gd name="T43" fmla="*/ 0 h 269"/>
              <a:gd name="T44" fmla="*/ 53 w 235"/>
              <a:gd name="T45" fmla="*/ 37 h 269"/>
              <a:gd name="T46" fmla="*/ 36 w 235"/>
              <a:gd name="T47" fmla="*/ 106 h 269"/>
              <a:gd name="T48" fmla="*/ 36 w 235"/>
              <a:gd name="T49" fmla="*/ 129 h 269"/>
              <a:gd name="T50" fmla="*/ 71 w 235"/>
              <a:gd name="T51" fmla="*/ 106 h 269"/>
              <a:gd name="T52" fmla="*/ 71 w 235"/>
              <a:gd name="T53" fmla="*/ 129 h 269"/>
              <a:gd name="T54" fmla="*/ 108 w 235"/>
              <a:gd name="T55" fmla="*/ 106 h 269"/>
              <a:gd name="T56" fmla="*/ 108 w 235"/>
              <a:gd name="T57" fmla="*/ 129 h 269"/>
              <a:gd name="T58" fmla="*/ 36 w 235"/>
              <a:gd name="T59" fmla="*/ 160 h 269"/>
              <a:gd name="T60" fmla="*/ 36 w 235"/>
              <a:gd name="T61" fmla="*/ 184 h 269"/>
              <a:gd name="T62" fmla="*/ 71 w 235"/>
              <a:gd name="T63" fmla="*/ 160 h 269"/>
              <a:gd name="T64" fmla="*/ 71 w 235"/>
              <a:gd name="T65" fmla="*/ 184 h 269"/>
              <a:gd name="T66" fmla="*/ 108 w 235"/>
              <a:gd name="T67" fmla="*/ 160 h 269"/>
              <a:gd name="T68" fmla="*/ 108 w 235"/>
              <a:gd name="T69" fmla="*/ 184 h 269"/>
              <a:gd name="T70" fmla="*/ 175 w 235"/>
              <a:gd name="T71" fmla="*/ 269 h 269"/>
              <a:gd name="T72" fmla="*/ 201 w 235"/>
              <a:gd name="T73" fmla="*/ 269 h 269"/>
              <a:gd name="T74" fmla="*/ 175 w 235"/>
              <a:gd name="T75" fmla="*/ 235 h 269"/>
              <a:gd name="T76" fmla="*/ 201 w 235"/>
              <a:gd name="T77" fmla="*/ 235 h 269"/>
              <a:gd name="T78" fmla="*/ 175 w 235"/>
              <a:gd name="T79" fmla="*/ 200 h 269"/>
              <a:gd name="T80" fmla="*/ 201 w 235"/>
              <a:gd name="T81" fmla="*/ 200 h 269"/>
              <a:gd name="T82" fmla="*/ 175 w 235"/>
              <a:gd name="T83" fmla="*/ 166 h 269"/>
              <a:gd name="T84" fmla="*/ 201 w 235"/>
              <a:gd name="T85" fmla="*/ 16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5" h="269">
                <a:moveTo>
                  <a:pt x="142" y="110"/>
                </a:moveTo>
                <a:cubicBezTo>
                  <a:pt x="168" y="110"/>
                  <a:pt x="168" y="110"/>
                  <a:pt x="168" y="110"/>
                </a:cubicBezTo>
                <a:cubicBezTo>
                  <a:pt x="205" y="110"/>
                  <a:pt x="235" y="140"/>
                  <a:pt x="235" y="176"/>
                </a:cubicBezTo>
                <a:cubicBezTo>
                  <a:pt x="235" y="269"/>
                  <a:pt x="235" y="269"/>
                  <a:pt x="235" y="269"/>
                </a:cubicBezTo>
                <a:moveTo>
                  <a:pt x="142" y="94"/>
                </a:moveTo>
                <a:cubicBezTo>
                  <a:pt x="142" y="72"/>
                  <a:pt x="142" y="72"/>
                  <a:pt x="142" y="72"/>
                </a:cubicBezTo>
                <a:cubicBezTo>
                  <a:pt x="0" y="72"/>
                  <a:pt x="0" y="72"/>
                  <a:pt x="0" y="72"/>
                </a:cubicBezTo>
                <a:cubicBezTo>
                  <a:pt x="0" y="269"/>
                  <a:pt x="0" y="269"/>
                  <a:pt x="0" y="269"/>
                </a:cubicBezTo>
                <a:cubicBezTo>
                  <a:pt x="54" y="269"/>
                  <a:pt x="54" y="269"/>
                  <a:pt x="54" y="269"/>
                </a:cubicBezTo>
                <a:cubicBezTo>
                  <a:pt x="54" y="215"/>
                  <a:pt x="54" y="215"/>
                  <a:pt x="54" y="215"/>
                </a:cubicBezTo>
                <a:cubicBezTo>
                  <a:pt x="91" y="215"/>
                  <a:pt x="91" y="215"/>
                  <a:pt x="91" y="215"/>
                </a:cubicBezTo>
                <a:cubicBezTo>
                  <a:pt x="91" y="269"/>
                  <a:pt x="91" y="269"/>
                  <a:pt x="91" y="269"/>
                </a:cubicBezTo>
                <a:cubicBezTo>
                  <a:pt x="142" y="269"/>
                  <a:pt x="142" y="269"/>
                  <a:pt x="142" y="269"/>
                </a:cubicBezTo>
                <a:cubicBezTo>
                  <a:pt x="142" y="110"/>
                  <a:pt x="142" y="110"/>
                  <a:pt x="142" y="110"/>
                </a:cubicBezTo>
                <a:lnTo>
                  <a:pt x="142" y="94"/>
                </a:lnTo>
                <a:close/>
                <a:moveTo>
                  <a:pt x="127" y="72"/>
                </a:moveTo>
                <a:cubicBezTo>
                  <a:pt x="127" y="37"/>
                  <a:pt x="127" y="37"/>
                  <a:pt x="127" y="37"/>
                </a:cubicBezTo>
                <a:cubicBezTo>
                  <a:pt x="16" y="37"/>
                  <a:pt x="16" y="37"/>
                  <a:pt x="16" y="37"/>
                </a:cubicBezTo>
                <a:cubicBezTo>
                  <a:pt x="16" y="72"/>
                  <a:pt x="16" y="72"/>
                  <a:pt x="16" y="72"/>
                </a:cubicBezTo>
                <a:moveTo>
                  <a:pt x="90" y="37"/>
                </a:moveTo>
                <a:cubicBezTo>
                  <a:pt x="90" y="0"/>
                  <a:pt x="90" y="0"/>
                  <a:pt x="90" y="0"/>
                </a:cubicBezTo>
                <a:cubicBezTo>
                  <a:pt x="53" y="0"/>
                  <a:pt x="53" y="0"/>
                  <a:pt x="53" y="0"/>
                </a:cubicBezTo>
                <a:cubicBezTo>
                  <a:pt x="53" y="37"/>
                  <a:pt x="53" y="37"/>
                  <a:pt x="53" y="37"/>
                </a:cubicBezTo>
                <a:moveTo>
                  <a:pt x="36" y="106"/>
                </a:moveTo>
                <a:cubicBezTo>
                  <a:pt x="36" y="129"/>
                  <a:pt x="36" y="129"/>
                  <a:pt x="36" y="129"/>
                </a:cubicBezTo>
                <a:moveTo>
                  <a:pt x="71" y="106"/>
                </a:moveTo>
                <a:cubicBezTo>
                  <a:pt x="71" y="129"/>
                  <a:pt x="71" y="129"/>
                  <a:pt x="71" y="129"/>
                </a:cubicBezTo>
                <a:moveTo>
                  <a:pt x="108" y="106"/>
                </a:moveTo>
                <a:cubicBezTo>
                  <a:pt x="108" y="129"/>
                  <a:pt x="108" y="129"/>
                  <a:pt x="108" y="129"/>
                </a:cubicBezTo>
                <a:moveTo>
                  <a:pt x="36" y="160"/>
                </a:moveTo>
                <a:cubicBezTo>
                  <a:pt x="36" y="184"/>
                  <a:pt x="36" y="184"/>
                  <a:pt x="36" y="184"/>
                </a:cubicBezTo>
                <a:moveTo>
                  <a:pt x="71" y="160"/>
                </a:moveTo>
                <a:cubicBezTo>
                  <a:pt x="71" y="184"/>
                  <a:pt x="71" y="184"/>
                  <a:pt x="71" y="184"/>
                </a:cubicBezTo>
                <a:moveTo>
                  <a:pt x="108" y="160"/>
                </a:moveTo>
                <a:cubicBezTo>
                  <a:pt x="108" y="184"/>
                  <a:pt x="108" y="184"/>
                  <a:pt x="108" y="184"/>
                </a:cubicBezTo>
                <a:moveTo>
                  <a:pt x="175" y="269"/>
                </a:moveTo>
                <a:cubicBezTo>
                  <a:pt x="201" y="269"/>
                  <a:pt x="201" y="269"/>
                  <a:pt x="201" y="269"/>
                </a:cubicBezTo>
                <a:moveTo>
                  <a:pt x="175" y="235"/>
                </a:moveTo>
                <a:cubicBezTo>
                  <a:pt x="201" y="235"/>
                  <a:pt x="201" y="235"/>
                  <a:pt x="201" y="235"/>
                </a:cubicBezTo>
                <a:moveTo>
                  <a:pt x="175" y="200"/>
                </a:moveTo>
                <a:cubicBezTo>
                  <a:pt x="201" y="200"/>
                  <a:pt x="201" y="200"/>
                  <a:pt x="201" y="200"/>
                </a:cubicBezTo>
                <a:moveTo>
                  <a:pt x="175" y="166"/>
                </a:moveTo>
                <a:cubicBezTo>
                  <a:pt x="201" y="166"/>
                  <a:pt x="201" y="166"/>
                  <a:pt x="201" y="16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house_2" title="Icon of a house with a street and a tree next to it">
            <a:extLst>
              <a:ext uri="{FF2B5EF4-FFF2-40B4-BE49-F238E27FC236}">
                <a16:creationId xmlns:a16="http://schemas.microsoft.com/office/drawing/2014/main" id="{751ABF9F-EF70-46C4-9493-FF1D7CBBAB7B}"/>
              </a:ext>
            </a:extLst>
          </p:cNvPr>
          <p:cNvSpPr>
            <a:spLocks noChangeAspect="1" noEditPoints="1"/>
          </p:cNvSpPr>
          <p:nvPr/>
        </p:nvSpPr>
        <p:spPr bwMode="auto">
          <a:xfrm>
            <a:off x="1646930" y="1209223"/>
            <a:ext cx="502114" cy="365708"/>
          </a:xfrm>
          <a:custGeom>
            <a:avLst/>
            <a:gdLst>
              <a:gd name="T0" fmla="*/ 3 w 311"/>
              <a:gd name="T1" fmla="*/ 226 h 226"/>
              <a:gd name="T2" fmla="*/ 311 w 311"/>
              <a:gd name="T3" fmla="*/ 226 h 226"/>
              <a:gd name="T4" fmla="*/ 308 w 311"/>
              <a:gd name="T5" fmla="*/ 98 h 226"/>
              <a:gd name="T6" fmla="*/ 218 w 311"/>
              <a:gd name="T7" fmla="*/ 8 h 226"/>
              <a:gd name="T8" fmla="*/ 129 w 311"/>
              <a:gd name="T9" fmla="*/ 98 h 226"/>
              <a:gd name="T10" fmla="*/ 146 w 311"/>
              <a:gd name="T11" fmla="*/ 80 h 226"/>
              <a:gd name="T12" fmla="*/ 146 w 311"/>
              <a:gd name="T13" fmla="*/ 184 h 226"/>
              <a:gd name="T14" fmla="*/ 187 w 311"/>
              <a:gd name="T15" fmla="*/ 184 h 226"/>
              <a:gd name="T16" fmla="*/ 187 w 311"/>
              <a:gd name="T17" fmla="*/ 124 h 226"/>
              <a:gd name="T18" fmla="*/ 249 w 311"/>
              <a:gd name="T19" fmla="*/ 124 h 226"/>
              <a:gd name="T20" fmla="*/ 249 w 311"/>
              <a:gd name="T21" fmla="*/ 184 h 226"/>
              <a:gd name="T22" fmla="*/ 290 w 311"/>
              <a:gd name="T23" fmla="*/ 184 h 226"/>
              <a:gd name="T24" fmla="*/ 290 w 311"/>
              <a:gd name="T25" fmla="*/ 80 h 226"/>
              <a:gd name="T26" fmla="*/ 43 w 311"/>
              <a:gd name="T27" fmla="*/ 0 h 226"/>
              <a:gd name="T28" fmla="*/ 0 w 311"/>
              <a:gd name="T29" fmla="*/ 75 h 226"/>
              <a:gd name="T30" fmla="*/ 43 w 311"/>
              <a:gd name="T31" fmla="*/ 122 h 226"/>
              <a:gd name="T32" fmla="*/ 85 w 311"/>
              <a:gd name="T33" fmla="*/ 75 h 226"/>
              <a:gd name="T34" fmla="*/ 43 w 311"/>
              <a:gd name="T35" fmla="*/ 0 h 226"/>
              <a:gd name="T36" fmla="*/ 43 w 311"/>
              <a:gd name="T37" fmla="*/ 122 h 226"/>
              <a:gd name="T38" fmla="*/ 43 w 311"/>
              <a:gd name="T39" fmla="*/ 18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1" h="226">
                <a:moveTo>
                  <a:pt x="3" y="226"/>
                </a:moveTo>
                <a:cubicBezTo>
                  <a:pt x="311" y="226"/>
                  <a:pt x="311" y="226"/>
                  <a:pt x="311" y="226"/>
                </a:cubicBezTo>
                <a:moveTo>
                  <a:pt x="308" y="98"/>
                </a:moveTo>
                <a:cubicBezTo>
                  <a:pt x="218" y="8"/>
                  <a:pt x="218" y="8"/>
                  <a:pt x="218" y="8"/>
                </a:cubicBezTo>
                <a:cubicBezTo>
                  <a:pt x="129" y="98"/>
                  <a:pt x="129" y="98"/>
                  <a:pt x="129" y="98"/>
                </a:cubicBezTo>
                <a:moveTo>
                  <a:pt x="146" y="80"/>
                </a:moveTo>
                <a:cubicBezTo>
                  <a:pt x="146" y="184"/>
                  <a:pt x="146" y="184"/>
                  <a:pt x="146" y="184"/>
                </a:cubicBezTo>
                <a:cubicBezTo>
                  <a:pt x="187" y="184"/>
                  <a:pt x="187" y="184"/>
                  <a:pt x="187" y="184"/>
                </a:cubicBezTo>
                <a:cubicBezTo>
                  <a:pt x="187" y="124"/>
                  <a:pt x="187" y="124"/>
                  <a:pt x="187" y="124"/>
                </a:cubicBezTo>
                <a:cubicBezTo>
                  <a:pt x="249" y="124"/>
                  <a:pt x="249" y="124"/>
                  <a:pt x="249" y="124"/>
                </a:cubicBezTo>
                <a:cubicBezTo>
                  <a:pt x="249" y="184"/>
                  <a:pt x="249" y="184"/>
                  <a:pt x="249" y="184"/>
                </a:cubicBezTo>
                <a:cubicBezTo>
                  <a:pt x="290" y="184"/>
                  <a:pt x="290" y="184"/>
                  <a:pt x="290" y="184"/>
                </a:cubicBezTo>
                <a:cubicBezTo>
                  <a:pt x="290" y="80"/>
                  <a:pt x="290" y="80"/>
                  <a:pt x="290" y="80"/>
                </a:cubicBezTo>
                <a:moveTo>
                  <a:pt x="43" y="0"/>
                </a:moveTo>
                <a:cubicBezTo>
                  <a:pt x="27" y="0"/>
                  <a:pt x="0" y="48"/>
                  <a:pt x="0" y="75"/>
                </a:cubicBezTo>
                <a:cubicBezTo>
                  <a:pt x="0" y="101"/>
                  <a:pt x="19" y="122"/>
                  <a:pt x="43" y="122"/>
                </a:cubicBezTo>
                <a:cubicBezTo>
                  <a:pt x="66" y="122"/>
                  <a:pt x="85" y="101"/>
                  <a:pt x="85" y="75"/>
                </a:cubicBezTo>
                <a:cubicBezTo>
                  <a:pt x="85" y="48"/>
                  <a:pt x="58" y="0"/>
                  <a:pt x="43" y="0"/>
                </a:cubicBezTo>
                <a:close/>
                <a:moveTo>
                  <a:pt x="43" y="122"/>
                </a:moveTo>
                <a:cubicBezTo>
                  <a:pt x="43" y="184"/>
                  <a:pt x="43" y="184"/>
                  <a:pt x="43" y="18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building_4" title="Icon of a warehouse with three doors">
            <a:extLst>
              <a:ext uri="{FF2B5EF4-FFF2-40B4-BE49-F238E27FC236}">
                <a16:creationId xmlns:a16="http://schemas.microsoft.com/office/drawing/2014/main" id="{47DCF1C4-A6F4-4607-B6B0-2F41ACFF8CB4}"/>
              </a:ext>
            </a:extLst>
          </p:cNvPr>
          <p:cNvSpPr>
            <a:spLocks noChangeAspect="1" noEditPoints="1"/>
          </p:cNvSpPr>
          <p:nvPr/>
        </p:nvSpPr>
        <p:spPr bwMode="auto">
          <a:xfrm>
            <a:off x="7456939" y="1279022"/>
            <a:ext cx="411421" cy="226111"/>
          </a:xfrm>
          <a:custGeom>
            <a:avLst/>
            <a:gdLst>
              <a:gd name="T0" fmla="*/ 183 w 242"/>
              <a:gd name="T1" fmla="*/ 16 h 133"/>
              <a:gd name="T2" fmla="*/ 242 w 242"/>
              <a:gd name="T3" fmla="*/ 31 h 133"/>
              <a:gd name="T4" fmla="*/ 242 w 242"/>
              <a:gd name="T5" fmla="*/ 133 h 133"/>
              <a:gd name="T6" fmla="*/ 32 w 242"/>
              <a:gd name="T7" fmla="*/ 133 h 133"/>
              <a:gd name="T8" fmla="*/ 0 w 242"/>
              <a:gd name="T9" fmla="*/ 133 h 133"/>
              <a:gd name="T10" fmla="*/ 0 w 242"/>
              <a:gd name="T11" fmla="*/ 31 h 133"/>
              <a:gd name="T12" fmla="*/ 121 w 242"/>
              <a:gd name="T13" fmla="*/ 0 h 133"/>
              <a:gd name="T14" fmla="*/ 183 w 242"/>
              <a:gd name="T15" fmla="*/ 16 h 133"/>
              <a:gd name="T16" fmla="*/ 70 w 242"/>
              <a:gd name="T17" fmla="*/ 133 h 133"/>
              <a:gd name="T18" fmla="*/ 70 w 242"/>
              <a:gd name="T19" fmla="*/ 81 h 133"/>
              <a:gd name="T20" fmla="*/ 33 w 242"/>
              <a:gd name="T21" fmla="*/ 81 h 133"/>
              <a:gd name="T22" fmla="*/ 33 w 242"/>
              <a:gd name="T23" fmla="*/ 133 h 133"/>
              <a:gd name="T24" fmla="*/ 139 w 242"/>
              <a:gd name="T25" fmla="*/ 133 h 133"/>
              <a:gd name="T26" fmla="*/ 139 w 242"/>
              <a:gd name="T27" fmla="*/ 81 h 133"/>
              <a:gd name="T28" fmla="*/ 103 w 242"/>
              <a:gd name="T29" fmla="*/ 81 h 133"/>
              <a:gd name="T30" fmla="*/ 103 w 242"/>
              <a:gd name="T31" fmla="*/ 133 h 133"/>
              <a:gd name="T32" fmla="*/ 209 w 242"/>
              <a:gd name="T33" fmla="*/ 133 h 133"/>
              <a:gd name="T34" fmla="*/ 209 w 242"/>
              <a:gd name="T35" fmla="*/ 81 h 133"/>
              <a:gd name="T36" fmla="*/ 172 w 242"/>
              <a:gd name="T37" fmla="*/ 81 h 133"/>
              <a:gd name="T38" fmla="*/ 172 w 242"/>
              <a:gd name="T3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133">
                <a:moveTo>
                  <a:pt x="183" y="16"/>
                </a:moveTo>
                <a:lnTo>
                  <a:pt x="242" y="31"/>
                </a:lnTo>
                <a:lnTo>
                  <a:pt x="242" y="133"/>
                </a:lnTo>
                <a:lnTo>
                  <a:pt x="32" y="133"/>
                </a:lnTo>
                <a:lnTo>
                  <a:pt x="0" y="133"/>
                </a:lnTo>
                <a:lnTo>
                  <a:pt x="0" y="31"/>
                </a:lnTo>
                <a:lnTo>
                  <a:pt x="121" y="0"/>
                </a:lnTo>
                <a:lnTo>
                  <a:pt x="183" y="16"/>
                </a:lnTo>
                <a:moveTo>
                  <a:pt x="70" y="133"/>
                </a:moveTo>
                <a:lnTo>
                  <a:pt x="70" y="81"/>
                </a:lnTo>
                <a:lnTo>
                  <a:pt x="33" y="81"/>
                </a:lnTo>
                <a:lnTo>
                  <a:pt x="33" y="133"/>
                </a:lnTo>
                <a:moveTo>
                  <a:pt x="139" y="133"/>
                </a:moveTo>
                <a:lnTo>
                  <a:pt x="139" y="81"/>
                </a:lnTo>
                <a:lnTo>
                  <a:pt x="103" y="81"/>
                </a:lnTo>
                <a:lnTo>
                  <a:pt x="103" y="133"/>
                </a:lnTo>
                <a:moveTo>
                  <a:pt x="209" y="133"/>
                </a:moveTo>
                <a:lnTo>
                  <a:pt x="209" y="81"/>
                </a:lnTo>
                <a:lnTo>
                  <a:pt x="172" y="81"/>
                </a:lnTo>
                <a:lnTo>
                  <a:pt x="172" y="13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building_5" title="Icon of a building with columns in a row and a triangular top">
            <a:extLst>
              <a:ext uri="{FF2B5EF4-FFF2-40B4-BE49-F238E27FC236}">
                <a16:creationId xmlns:a16="http://schemas.microsoft.com/office/drawing/2014/main" id="{9EE2954E-207A-46A2-9BD1-E9A19182DFE0}"/>
              </a:ext>
            </a:extLst>
          </p:cNvPr>
          <p:cNvSpPr>
            <a:spLocks noChangeAspect="1" noEditPoints="1"/>
          </p:cNvSpPr>
          <p:nvPr/>
        </p:nvSpPr>
        <p:spPr bwMode="auto">
          <a:xfrm>
            <a:off x="8409159" y="1209223"/>
            <a:ext cx="426951" cy="365708"/>
          </a:xfrm>
          <a:custGeom>
            <a:avLst/>
            <a:gdLst>
              <a:gd name="T0" fmla="*/ 178 w 244"/>
              <a:gd name="T1" fmla="*/ 28 h 209"/>
              <a:gd name="T2" fmla="*/ 244 w 244"/>
              <a:gd name="T3" fmla="*/ 62 h 209"/>
              <a:gd name="T4" fmla="*/ 0 w 244"/>
              <a:gd name="T5" fmla="*/ 62 h 209"/>
              <a:gd name="T6" fmla="*/ 122 w 244"/>
              <a:gd name="T7" fmla="*/ 0 h 209"/>
              <a:gd name="T8" fmla="*/ 178 w 244"/>
              <a:gd name="T9" fmla="*/ 28 h 209"/>
              <a:gd name="T10" fmla="*/ 20 w 244"/>
              <a:gd name="T11" fmla="*/ 190 h 209"/>
              <a:gd name="T12" fmla="*/ 13 w 244"/>
              <a:gd name="T13" fmla="*/ 209 h 209"/>
              <a:gd name="T14" fmla="*/ 232 w 244"/>
              <a:gd name="T15" fmla="*/ 209 h 209"/>
              <a:gd name="T16" fmla="*/ 217 w 244"/>
              <a:gd name="T17" fmla="*/ 171 h 209"/>
              <a:gd name="T18" fmla="*/ 27 w 244"/>
              <a:gd name="T19" fmla="*/ 171 h 209"/>
              <a:gd name="T20" fmla="*/ 20 w 244"/>
              <a:gd name="T21" fmla="*/ 190 h 209"/>
              <a:gd name="T22" fmla="*/ 27 w 244"/>
              <a:gd name="T23" fmla="*/ 171 h 209"/>
              <a:gd name="T24" fmla="*/ 27 w 244"/>
              <a:gd name="T25" fmla="*/ 62 h 209"/>
              <a:gd name="T26" fmla="*/ 217 w 244"/>
              <a:gd name="T27" fmla="*/ 171 h 209"/>
              <a:gd name="T28" fmla="*/ 217 w 244"/>
              <a:gd name="T29" fmla="*/ 62 h 209"/>
              <a:gd name="T30" fmla="*/ 185 w 244"/>
              <a:gd name="T31" fmla="*/ 171 h 209"/>
              <a:gd name="T32" fmla="*/ 185 w 244"/>
              <a:gd name="T33" fmla="*/ 62 h 209"/>
              <a:gd name="T34" fmla="*/ 154 w 244"/>
              <a:gd name="T35" fmla="*/ 171 h 209"/>
              <a:gd name="T36" fmla="*/ 154 w 244"/>
              <a:gd name="T37" fmla="*/ 62 h 209"/>
              <a:gd name="T38" fmla="*/ 122 w 244"/>
              <a:gd name="T39" fmla="*/ 171 h 209"/>
              <a:gd name="T40" fmla="*/ 122 w 244"/>
              <a:gd name="T41" fmla="*/ 62 h 209"/>
              <a:gd name="T42" fmla="*/ 90 w 244"/>
              <a:gd name="T43" fmla="*/ 171 h 209"/>
              <a:gd name="T44" fmla="*/ 90 w 244"/>
              <a:gd name="T45" fmla="*/ 62 h 209"/>
              <a:gd name="T46" fmla="*/ 59 w 244"/>
              <a:gd name="T47" fmla="*/ 171 h 209"/>
              <a:gd name="T48" fmla="*/ 59 w 244"/>
              <a:gd name="T49" fmla="*/ 6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4" h="209">
                <a:moveTo>
                  <a:pt x="178" y="28"/>
                </a:moveTo>
                <a:lnTo>
                  <a:pt x="244" y="62"/>
                </a:lnTo>
                <a:lnTo>
                  <a:pt x="0" y="62"/>
                </a:lnTo>
                <a:lnTo>
                  <a:pt x="122" y="0"/>
                </a:lnTo>
                <a:lnTo>
                  <a:pt x="178" y="28"/>
                </a:lnTo>
                <a:moveTo>
                  <a:pt x="20" y="190"/>
                </a:moveTo>
                <a:lnTo>
                  <a:pt x="13" y="209"/>
                </a:lnTo>
                <a:lnTo>
                  <a:pt x="232" y="209"/>
                </a:lnTo>
                <a:lnTo>
                  <a:pt x="217" y="171"/>
                </a:lnTo>
                <a:lnTo>
                  <a:pt x="27" y="171"/>
                </a:lnTo>
                <a:lnTo>
                  <a:pt x="20" y="190"/>
                </a:lnTo>
                <a:moveTo>
                  <a:pt x="27" y="171"/>
                </a:moveTo>
                <a:lnTo>
                  <a:pt x="27" y="62"/>
                </a:lnTo>
                <a:moveTo>
                  <a:pt x="217" y="171"/>
                </a:moveTo>
                <a:lnTo>
                  <a:pt x="217" y="62"/>
                </a:lnTo>
                <a:moveTo>
                  <a:pt x="185" y="171"/>
                </a:moveTo>
                <a:lnTo>
                  <a:pt x="185" y="62"/>
                </a:lnTo>
                <a:moveTo>
                  <a:pt x="154" y="171"/>
                </a:moveTo>
                <a:lnTo>
                  <a:pt x="154" y="62"/>
                </a:lnTo>
                <a:moveTo>
                  <a:pt x="122" y="171"/>
                </a:moveTo>
                <a:lnTo>
                  <a:pt x="122" y="62"/>
                </a:lnTo>
                <a:moveTo>
                  <a:pt x="90" y="171"/>
                </a:moveTo>
                <a:lnTo>
                  <a:pt x="90" y="62"/>
                </a:lnTo>
                <a:moveTo>
                  <a:pt x="59" y="171"/>
                </a:moveTo>
                <a:lnTo>
                  <a:pt x="59" y="62"/>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door" title="Icon of an open doorway">
            <a:extLst>
              <a:ext uri="{FF2B5EF4-FFF2-40B4-BE49-F238E27FC236}">
                <a16:creationId xmlns:a16="http://schemas.microsoft.com/office/drawing/2014/main" id="{49C5D06E-4036-43CB-8DEF-3029BED1EC60}"/>
              </a:ext>
            </a:extLst>
          </p:cNvPr>
          <p:cNvSpPr>
            <a:spLocks noChangeAspect="1" noEditPoints="1"/>
          </p:cNvSpPr>
          <p:nvPr/>
        </p:nvSpPr>
        <p:spPr bwMode="auto">
          <a:xfrm>
            <a:off x="11373097" y="1209223"/>
            <a:ext cx="258978" cy="365708"/>
          </a:xfrm>
          <a:custGeom>
            <a:avLst/>
            <a:gdLst>
              <a:gd name="T0" fmla="*/ 165 w 165"/>
              <a:gd name="T1" fmla="*/ 233 h 233"/>
              <a:gd name="T2" fmla="*/ 0 w 165"/>
              <a:gd name="T3" fmla="*/ 233 h 233"/>
              <a:gd name="T4" fmla="*/ 0 w 165"/>
              <a:gd name="T5" fmla="*/ 0 h 233"/>
              <a:gd name="T6" fmla="*/ 165 w 165"/>
              <a:gd name="T7" fmla="*/ 0 h 233"/>
              <a:gd name="T8" fmla="*/ 165 w 165"/>
              <a:gd name="T9" fmla="*/ 6 h 233"/>
              <a:gd name="T10" fmla="*/ 165 w 165"/>
              <a:gd name="T11" fmla="*/ 233 h 233"/>
              <a:gd name="T12" fmla="*/ 165 w 165"/>
              <a:gd name="T13" fmla="*/ 233 h 233"/>
              <a:gd name="T14" fmla="*/ 165 w 165"/>
              <a:gd name="T15" fmla="*/ 233 h 233"/>
              <a:gd name="T16" fmla="*/ 165 w 165"/>
              <a:gd name="T17" fmla="*/ 0 h 233"/>
              <a:gd name="T18" fmla="*/ 79 w 165"/>
              <a:gd name="T19" fmla="*/ 50 h 233"/>
              <a:gd name="T20" fmla="*/ 79 w 165"/>
              <a:gd name="T21" fmla="*/ 183 h 233"/>
              <a:gd name="T22" fmla="*/ 165 w 165"/>
              <a:gd name="T23" fmla="*/ 233 h 233"/>
              <a:gd name="T24" fmla="*/ 91 w 165"/>
              <a:gd name="T25" fmla="*/ 120 h 233"/>
              <a:gd name="T26" fmla="*/ 108 w 165"/>
              <a:gd name="T27" fmla="*/ 12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233">
                <a:moveTo>
                  <a:pt x="165" y="233"/>
                </a:moveTo>
                <a:lnTo>
                  <a:pt x="0" y="233"/>
                </a:lnTo>
                <a:lnTo>
                  <a:pt x="0" y="0"/>
                </a:lnTo>
                <a:lnTo>
                  <a:pt x="165" y="0"/>
                </a:lnTo>
                <a:lnTo>
                  <a:pt x="165" y="6"/>
                </a:lnTo>
                <a:lnTo>
                  <a:pt x="165" y="233"/>
                </a:lnTo>
                <a:lnTo>
                  <a:pt x="165" y="233"/>
                </a:lnTo>
                <a:lnTo>
                  <a:pt x="165" y="233"/>
                </a:lnTo>
                <a:moveTo>
                  <a:pt x="165" y="0"/>
                </a:moveTo>
                <a:lnTo>
                  <a:pt x="79" y="50"/>
                </a:lnTo>
                <a:lnTo>
                  <a:pt x="79" y="183"/>
                </a:lnTo>
                <a:lnTo>
                  <a:pt x="165" y="233"/>
                </a:lnTo>
                <a:moveTo>
                  <a:pt x="91" y="120"/>
                </a:moveTo>
                <a:lnTo>
                  <a:pt x="108" y="12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1" name="building_9" title="Icon of a building with columns in a row and a triangular top and a flag atop it">
            <a:extLst>
              <a:ext uri="{FF2B5EF4-FFF2-40B4-BE49-F238E27FC236}">
                <a16:creationId xmlns:a16="http://schemas.microsoft.com/office/drawing/2014/main" id="{F77DA17A-721E-444D-A040-74A63531AB73}"/>
              </a:ext>
            </a:extLst>
          </p:cNvPr>
          <p:cNvSpPr>
            <a:spLocks noChangeAspect="1" noEditPoints="1"/>
          </p:cNvSpPr>
          <p:nvPr/>
        </p:nvSpPr>
        <p:spPr bwMode="auto">
          <a:xfrm>
            <a:off x="9403258" y="1209223"/>
            <a:ext cx="358720" cy="365708"/>
          </a:xfrm>
          <a:custGeom>
            <a:avLst/>
            <a:gdLst>
              <a:gd name="T0" fmla="*/ 337 w 462"/>
              <a:gd name="T1" fmla="*/ 130 h 471"/>
              <a:gd name="T2" fmla="*/ 462 w 462"/>
              <a:gd name="T3" fmla="*/ 194 h 471"/>
              <a:gd name="T4" fmla="*/ 0 w 462"/>
              <a:gd name="T5" fmla="*/ 194 h 471"/>
              <a:gd name="T6" fmla="*/ 231 w 462"/>
              <a:gd name="T7" fmla="*/ 78 h 471"/>
              <a:gd name="T8" fmla="*/ 337 w 462"/>
              <a:gd name="T9" fmla="*/ 130 h 471"/>
              <a:gd name="T10" fmla="*/ 37 w 462"/>
              <a:gd name="T11" fmla="*/ 434 h 471"/>
              <a:gd name="T12" fmla="*/ 24 w 462"/>
              <a:gd name="T13" fmla="*/ 471 h 471"/>
              <a:gd name="T14" fmla="*/ 439 w 462"/>
              <a:gd name="T15" fmla="*/ 471 h 471"/>
              <a:gd name="T16" fmla="*/ 411 w 462"/>
              <a:gd name="T17" fmla="*/ 399 h 471"/>
              <a:gd name="T18" fmla="*/ 51 w 462"/>
              <a:gd name="T19" fmla="*/ 399 h 471"/>
              <a:gd name="T20" fmla="*/ 37 w 462"/>
              <a:gd name="T21" fmla="*/ 434 h 471"/>
              <a:gd name="T22" fmla="*/ 51 w 462"/>
              <a:gd name="T23" fmla="*/ 399 h 471"/>
              <a:gd name="T24" fmla="*/ 51 w 462"/>
              <a:gd name="T25" fmla="*/ 194 h 471"/>
              <a:gd name="T26" fmla="*/ 411 w 462"/>
              <a:gd name="T27" fmla="*/ 399 h 471"/>
              <a:gd name="T28" fmla="*/ 411 w 462"/>
              <a:gd name="T29" fmla="*/ 194 h 471"/>
              <a:gd name="T30" fmla="*/ 351 w 462"/>
              <a:gd name="T31" fmla="*/ 399 h 471"/>
              <a:gd name="T32" fmla="*/ 351 w 462"/>
              <a:gd name="T33" fmla="*/ 194 h 471"/>
              <a:gd name="T34" fmla="*/ 292 w 462"/>
              <a:gd name="T35" fmla="*/ 399 h 471"/>
              <a:gd name="T36" fmla="*/ 292 w 462"/>
              <a:gd name="T37" fmla="*/ 194 h 471"/>
              <a:gd name="T38" fmla="*/ 231 w 462"/>
              <a:gd name="T39" fmla="*/ 399 h 471"/>
              <a:gd name="T40" fmla="*/ 231 w 462"/>
              <a:gd name="T41" fmla="*/ 194 h 471"/>
              <a:gd name="T42" fmla="*/ 171 w 462"/>
              <a:gd name="T43" fmla="*/ 399 h 471"/>
              <a:gd name="T44" fmla="*/ 171 w 462"/>
              <a:gd name="T45" fmla="*/ 194 h 471"/>
              <a:gd name="T46" fmla="*/ 112 w 462"/>
              <a:gd name="T47" fmla="*/ 399 h 471"/>
              <a:gd name="T48" fmla="*/ 112 w 462"/>
              <a:gd name="T49" fmla="*/ 194 h 471"/>
              <a:gd name="T50" fmla="*/ 233 w 462"/>
              <a:gd name="T51" fmla="*/ 39 h 471"/>
              <a:gd name="T52" fmla="*/ 299 w 462"/>
              <a:gd name="T53" fmla="*/ 39 h 471"/>
              <a:gd name="T54" fmla="*/ 299 w 462"/>
              <a:gd name="T55" fmla="*/ 0 h 471"/>
              <a:gd name="T56" fmla="*/ 231 w 462"/>
              <a:gd name="T57" fmla="*/ 0 h 471"/>
              <a:gd name="T58" fmla="*/ 231 w 462"/>
              <a:gd name="T59" fmla="*/ 7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71">
                <a:moveTo>
                  <a:pt x="337" y="130"/>
                </a:moveTo>
                <a:lnTo>
                  <a:pt x="462" y="194"/>
                </a:lnTo>
                <a:lnTo>
                  <a:pt x="0" y="194"/>
                </a:lnTo>
                <a:lnTo>
                  <a:pt x="231" y="78"/>
                </a:lnTo>
                <a:lnTo>
                  <a:pt x="337" y="130"/>
                </a:lnTo>
                <a:moveTo>
                  <a:pt x="37" y="434"/>
                </a:moveTo>
                <a:lnTo>
                  <a:pt x="24" y="471"/>
                </a:lnTo>
                <a:lnTo>
                  <a:pt x="439" y="471"/>
                </a:lnTo>
                <a:lnTo>
                  <a:pt x="411" y="399"/>
                </a:lnTo>
                <a:lnTo>
                  <a:pt x="51" y="399"/>
                </a:lnTo>
                <a:lnTo>
                  <a:pt x="37" y="434"/>
                </a:lnTo>
                <a:moveTo>
                  <a:pt x="51" y="399"/>
                </a:moveTo>
                <a:lnTo>
                  <a:pt x="51" y="194"/>
                </a:lnTo>
                <a:moveTo>
                  <a:pt x="411" y="399"/>
                </a:moveTo>
                <a:lnTo>
                  <a:pt x="411" y="194"/>
                </a:lnTo>
                <a:moveTo>
                  <a:pt x="351" y="399"/>
                </a:moveTo>
                <a:lnTo>
                  <a:pt x="351" y="194"/>
                </a:lnTo>
                <a:moveTo>
                  <a:pt x="292" y="399"/>
                </a:moveTo>
                <a:lnTo>
                  <a:pt x="292" y="194"/>
                </a:lnTo>
                <a:moveTo>
                  <a:pt x="231" y="399"/>
                </a:moveTo>
                <a:lnTo>
                  <a:pt x="231" y="194"/>
                </a:lnTo>
                <a:moveTo>
                  <a:pt x="171" y="399"/>
                </a:moveTo>
                <a:lnTo>
                  <a:pt x="171" y="194"/>
                </a:lnTo>
                <a:moveTo>
                  <a:pt x="112" y="399"/>
                </a:moveTo>
                <a:lnTo>
                  <a:pt x="112" y="194"/>
                </a:lnTo>
                <a:moveTo>
                  <a:pt x="233" y="39"/>
                </a:moveTo>
                <a:lnTo>
                  <a:pt x="299" y="39"/>
                </a:lnTo>
                <a:lnTo>
                  <a:pt x="299" y="0"/>
                </a:lnTo>
                <a:lnTo>
                  <a:pt x="231" y="0"/>
                </a:lnTo>
                <a:lnTo>
                  <a:pt x="231" y="7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2" name="building_11" title="Icon of a school house">
            <a:extLst>
              <a:ext uri="{FF2B5EF4-FFF2-40B4-BE49-F238E27FC236}">
                <a16:creationId xmlns:a16="http://schemas.microsoft.com/office/drawing/2014/main" id="{BEFC495B-70EF-4A06-9B6C-0BD803AE5EFA}"/>
              </a:ext>
            </a:extLst>
          </p:cNvPr>
          <p:cNvSpPr>
            <a:spLocks noChangeAspect="1" noEditPoints="1"/>
          </p:cNvSpPr>
          <p:nvPr/>
        </p:nvSpPr>
        <p:spPr bwMode="auto">
          <a:xfrm>
            <a:off x="1669417" y="2183313"/>
            <a:ext cx="457135" cy="246078"/>
          </a:xfrm>
          <a:custGeom>
            <a:avLst/>
            <a:gdLst>
              <a:gd name="T0" fmla="*/ 164 w 361"/>
              <a:gd name="T1" fmla="*/ 94 h 193"/>
              <a:gd name="T2" fmla="*/ 66 w 361"/>
              <a:gd name="T3" fmla="*/ 193 h 193"/>
              <a:gd name="T4" fmla="*/ 98 w 361"/>
              <a:gd name="T5" fmla="*/ 124 h 193"/>
              <a:gd name="T6" fmla="*/ 93 w 361"/>
              <a:gd name="T7" fmla="*/ 129 h 193"/>
              <a:gd name="T8" fmla="*/ 98 w 361"/>
              <a:gd name="T9" fmla="*/ 124 h 193"/>
              <a:gd name="T10" fmla="*/ 93 w 361"/>
              <a:gd name="T11" fmla="*/ 160 h 193"/>
              <a:gd name="T12" fmla="*/ 98 w 361"/>
              <a:gd name="T13" fmla="*/ 165 h 193"/>
              <a:gd name="T14" fmla="*/ 135 w 361"/>
              <a:gd name="T15" fmla="*/ 124 h 193"/>
              <a:gd name="T16" fmla="*/ 130 w 361"/>
              <a:gd name="T17" fmla="*/ 129 h 193"/>
              <a:gd name="T18" fmla="*/ 135 w 361"/>
              <a:gd name="T19" fmla="*/ 124 h 193"/>
              <a:gd name="T20" fmla="*/ 130 w 361"/>
              <a:gd name="T21" fmla="*/ 160 h 193"/>
              <a:gd name="T22" fmla="*/ 135 w 361"/>
              <a:gd name="T23" fmla="*/ 165 h 193"/>
              <a:gd name="T24" fmla="*/ 295 w 361"/>
              <a:gd name="T25" fmla="*/ 124 h 193"/>
              <a:gd name="T26" fmla="*/ 291 w 361"/>
              <a:gd name="T27" fmla="*/ 129 h 193"/>
              <a:gd name="T28" fmla="*/ 295 w 361"/>
              <a:gd name="T29" fmla="*/ 124 h 193"/>
              <a:gd name="T30" fmla="*/ 291 w 361"/>
              <a:gd name="T31" fmla="*/ 160 h 193"/>
              <a:gd name="T32" fmla="*/ 295 w 361"/>
              <a:gd name="T33" fmla="*/ 165 h 193"/>
              <a:gd name="T34" fmla="*/ 333 w 361"/>
              <a:gd name="T35" fmla="*/ 124 h 193"/>
              <a:gd name="T36" fmla="*/ 328 w 361"/>
              <a:gd name="T37" fmla="*/ 129 h 193"/>
              <a:gd name="T38" fmla="*/ 333 w 361"/>
              <a:gd name="T39" fmla="*/ 124 h 193"/>
              <a:gd name="T40" fmla="*/ 328 w 361"/>
              <a:gd name="T41" fmla="*/ 160 h 193"/>
              <a:gd name="T42" fmla="*/ 333 w 361"/>
              <a:gd name="T43" fmla="*/ 165 h 193"/>
              <a:gd name="T44" fmla="*/ 263 w 361"/>
              <a:gd name="T45" fmla="*/ 193 h 193"/>
              <a:gd name="T46" fmla="*/ 361 w 361"/>
              <a:gd name="T47" fmla="*/ 94 h 193"/>
              <a:gd name="T48" fmla="*/ 263 w 361"/>
              <a:gd name="T49" fmla="*/ 193 h 193"/>
              <a:gd name="T50" fmla="*/ 164 w 361"/>
              <a:gd name="T51" fmla="*/ 45 h 193"/>
              <a:gd name="T52" fmla="*/ 263 w 361"/>
              <a:gd name="T53" fmla="*/ 193 h 193"/>
              <a:gd name="T54" fmla="*/ 214 w 361"/>
              <a:gd name="T55" fmla="*/ 0 h 193"/>
              <a:gd name="T56" fmla="*/ 185 w 361"/>
              <a:gd name="T57" fmla="*/ 58 h 193"/>
              <a:gd name="T58" fmla="*/ 241 w 361"/>
              <a:gd name="T59" fmla="*/ 84 h 193"/>
              <a:gd name="T60" fmla="*/ 241 w 361"/>
              <a:gd name="T61" fmla="*/ 193 h 193"/>
              <a:gd name="T62" fmla="*/ 213 w 361"/>
              <a:gd name="T63" fmla="*/ 144 h 193"/>
              <a:gd name="T64" fmla="*/ 213 w 361"/>
              <a:gd name="T65" fmla="*/ 144 h 193"/>
              <a:gd name="T66" fmla="*/ 185 w 361"/>
              <a:gd name="T67" fmla="*/ 193 h 193"/>
              <a:gd name="T68" fmla="*/ 207 w 361"/>
              <a:gd name="T69" fmla="*/ 115 h 193"/>
              <a:gd name="T70" fmla="*/ 219 w 361"/>
              <a:gd name="T71" fmla="*/ 115 h 193"/>
              <a:gd name="T72" fmla="*/ 19 w 361"/>
              <a:gd name="T73" fmla="*/ 75 h 193"/>
              <a:gd name="T74" fmla="*/ 19 w 361"/>
              <a:gd name="T75" fmla="*/ 45 h 193"/>
              <a:gd name="T76" fmla="*/ 0 w 361"/>
              <a:gd name="T7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1" h="193">
                <a:moveTo>
                  <a:pt x="66" y="94"/>
                </a:moveTo>
                <a:cubicBezTo>
                  <a:pt x="164" y="94"/>
                  <a:pt x="164" y="94"/>
                  <a:pt x="164" y="94"/>
                </a:cubicBezTo>
                <a:cubicBezTo>
                  <a:pt x="164" y="193"/>
                  <a:pt x="164" y="193"/>
                  <a:pt x="164" y="193"/>
                </a:cubicBezTo>
                <a:cubicBezTo>
                  <a:pt x="66" y="193"/>
                  <a:pt x="66" y="193"/>
                  <a:pt x="66" y="193"/>
                </a:cubicBezTo>
                <a:lnTo>
                  <a:pt x="66" y="94"/>
                </a:lnTo>
                <a:close/>
                <a:moveTo>
                  <a:pt x="98" y="124"/>
                </a:moveTo>
                <a:cubicBezTo>
                  <a:pt x="93" y="124"/>
                  <a:pt x="93" y="124"/>
                  <a:pt x="93" y="124"/>
                </a:cubicBezTo>
                <a:cubicBezTo>
                  <a:pt x="93" y="129"/>
                  <a:pt x="93" y="129"/>
                  <a:pt x="93" y="129"/>
                </a:cubicBezTo>
                <a:cubicBezTo>
                  <a:pt x="98" y="129"/>
                  <a:pt x="98" y="129"/>
                  <a:pt x="98" y="129"/>
                </a:cubicBezTo>
                <a:lnTo>
                  <a:pt x="98" y="124"/>
                </a:lnTo>
                <a:close/>
                <a:moveTo>
                  <a:pt x="98" y="160"/>
                </a:moveTo>
                <a:cubicBezTo>
                  <a:pt x="93" y="160"/>
                  <a:pt x="93" y="160"/>
                  <a:pt x="93" y="160"/>
                </a:cubicBezTo>
                <a:cubicBezTo>
                  <a:pt x="93" y="165"/>
                  <a:pt x="93" y="165"/>
                  <a:pt x="93" y="165"/>
                </a:cubicBezTo>
                <a:cubicBezTo>
                  <a:pt x="98" y="165"/>
                  <a:pt x="98" y="165"/>
                  <a:pt x="98" y="165"/>
                </a:cubicBezTo>
                <a:lnTo>
                  <a:pt x="98" y="160"/>
                </a:lnTo>
                <a:close/>
                <a:moveTo>
                  <a:pt x="135" y="124"/>
                </a:moveTo>
                <a:cubicBezTo>
                  <a:pt x="130" y="124"/>
                  <a:pt x="130" y="124"/>
                  <a:pt x="130" y="124"/>
                </a:cubicBezTo>
                <a:cubicBezTo>
                  <a:pt x="130" y="129"/>
                  <a:pt x="130" y="129"/>
                  <a:pt x="130" y="129"/>
                </a:cubicBezTo>
                <a:cubicBezTo>
                  <a:pt x="135" y="129"/>
                  <a:pt x="135" y="129"/>
                  <a:pt x="135" y="129"/>
                </a:cubicBezTo>
                <a:lnTo>
                  <a:pt x="135" y="124"/>
                </a:lnTo>
                <a:close/>
                <a:moveTo>
                  <a:pt x="135" y="160"/>
                </a:moveTo>
                <a:cubicBezTo>
                  <a:pt x="130" y="160"/>
                  <a:pt x="130" y="160"/>
                  <a:pt x="130" y="160"/>
                </a:cubicBezTo>
                <a:cubicBezTo>
                  <a:pt x="130" y="165"/>
                  <a:pt x="130" y="165"/>
                  <a:pt x="130" y="165"/>
                </a:cubicBezTo>
                <a:cubicBezTo>
                  <a:pt x="135" y="165"/>
                  <a:pt x="135" y="165"/>
                  <a:pt x="135" y="165"/>
                </a:cubicBezTo>
                <a:lnTo>
                  <a:pt x="135" y="160"/>
                </a:lnTo>
                <a:close/>
                <a:moveTo>
                  <a:pt x="295" y="124"/>
                </a:moveTo>
                <a:cubicBezTo>
                  <a:pt x="291" y="124"/>
                  <a:pt x="291" y="124"/>
                  <a:pt x="291" y="124"/>
                </a:cubicBezTo>
                <a:cubicBezTo>
                  <a:pt x="291" y="129"/>
                  <a:pt x="291" y="129"/>
                  <a:pt x="291" y="129"/>
                </a:cubicBezTo>
                <a:cubicBezTo>
                  <a:pt x="295" y="129"/>
                  <a:pt x="295" y="129"/>
                  <a:pt x="295" y="129"/>
                </a:cubicBezTo>
                <a:lnTo>
                  <a:pt x="295" y="124"/>
                </a:lnTo>
                <a:close/>
                <a:moveTo>
                  <a:pt x="295" y="160"/>
                </a:moveTo>
                <a:cubicBezTo>
                  <a:pt x="291" y="160"/>
                  <a:pt x="291" y="160"/>
                  <a:pt x="291" y="160"/>
                </a:cubicBezTo>
                <a:cubicBezTo>
                  <a:pt x="291" y="165"/>
                  <a:pt x="291" y="165"/>
                  <a:pt x="291" y="165"/>
                </a:cubicBezTo>
                <a:cubicBezTo>
                  <a:pt x="295" y="165"/>
                  <a:pt x="295" y="165"/>
                  <a:pt x="295" y="165"/>
                </a:cubicBezTo>
                <a:lnTo>
                  <a:pt x="295" y="160"/>
                </a:lnTo>
                <a:close/>
                <a:moveTo>
                  <a:pt x="333" y="124"/>
                </a:moveTo>
                <a:cubicBezTo>
                  <a:pt x="328" y="124"/>
                  <a:pt x="328" y="124"/>
                  <a:pt x="328" y="124"/>
                </a:cubicBezTo>
                <a:cubicBezTo>
                  <a:pt x="328" y="129"/>
                  <a:pt x="328" y="129"/>
                  <a:pt x="328" y="129"/>
                </a:cubicBezTo>
                <a:cubicBezTo>
                  <a:pt x="333" y="129"/>
                  <a:pt x="333" y="129"/>
                  <a:pt x="333" y="129"/>
                </a:cubicBezTo>
                <a:lnTo>
                  <a:pt x="333" y="124"/>
                </a:lnTo>
                <a:close/>
                <a:moveTo>
                  <a:pt x="333" y="160"/>
                </a:moveTo>
                <a:cubicBezTo>
                  <a:pt x="328" y="160"/>
                  <a:pt x="328" y="160"/>
                  <a:pt x="328" y="160"/>
                </a:cubicBezTo>
                <a:cubicBezTo>
                  <a:pt x="328" y="165"/>
                  <a:pt x="328" y="165"/>
                  <a:pt x="328" y="165"/>
                </a:cubicBezTo>
                <a:cubicBezTo>
                  <a:pt x="333" y="165"/>
                  <a:pt x="333" y="165"/>
                  <a:pt x="333" y="165"/>
                </a:cubicBezTo>
                <a:lnTo>
                  <a:pt x="333" y="160"/>
                </a:lnTo>
                <a:close/>
                <a:moveTo>
                  <a:pt x="263" y="193"/>
                </a:moveTo>
                <a:cubicBezTo>
                  <a:pt x="361" y="193"/>
                  <a:pt x="361" y="193"/>
                  <a:pt x="361" y="193"/>
                </a:cubicBezTo>
                <a:cubicBezTo>
                  <a:pt x="361" y="94"/>
                  <a:pt x="361" y="94"/>
                  <a:pt x="361" y="94"/>
                </a:cubicBezTo>
                <a:cubicBezTo>
                  <a:pt x="263" y="94"/>
                  <a:pt x="263" y="94"/>
                  <a:pt x="263" y="94"/>
                </a:cubicBezTo>
                <a:lnTo>
                  <a:pt x="263" y="193"/>
                </a:lnTo>
                <a:close/>
                <a:moveTo>
                  <a:pt x="214" y="0"/>
                </a:moveTo>
                <a:cubicBezTo>
                  <a:pt x="164" y="45"/>
                  <a:pt x="164" y="45"/>
                  <a:pt x="164" y="45"/>
                </a:cubicBezTo>
                <a:cubicBezTo>
                  <a:pt x="164" y="193"/>
                  <a:pt x="164" y="193"/>
                  <a:pt x="164" y="193"/>
                </a:cubicBezTo>
                <a:cubicBezTo>
                  <a:pt x="263" y="193"/>
                  <a:pt x="263" y="193"/>
                  <a:pt x="263" y="193"/>
                </a:cubicBezTo>
                <a:cubicBezTo>
                  <a:pt x="263" y="45"/>
                  <a:pt x="263" y="45"/>
                  <a:pt x="263" y="45"/>
                </a:cubicBezTo>
                <a:lnTo>
                  <a:pt x="214" y="0"/>
                </a:lnTo>
                <a:close/>
                <a:moveTo>
                  <a:pt x="241" y="58"/>
                </a:moveTo>
                <a:cubicBezTo>
                  <a:pt x="185" y="58"/>
                  <a:pt x="185" y="58"/>
                  <a:pt x="185" y="58"/>
                </a:cubicBezTo>
                <a:cubicBezTo>
                  <a:pt x="185" y="84"/>
                  <a:pt x="185" y="84"/>
                  <a:pt x="185" y="84"/>
                </a:cubicBezTo>
                <a:cubicBezTo>
                  <a:pt x="241" y="84"/>
                  <a:pt x="241" y="84"/>
                  <a:pt x="241" y="84"/>
                </a:cubicBezTo>
                <a:lnTo>
                  <a:pt x="241" y="58"/>
                </a:lnTo>
                <a:close/>
                <a:moveTo>
                  <a:pt x="241" y="193"/>
                </a:moveTo>
                <a:cubicBezTo>
                  <a:pt x="241" y="144"/>
                  <a:pt x="241" y="144"/>
                  <a:pt x="241" y="144"/>
                </a:cubicBezTo>
                <a:cubicBezTo>
                  <a:pt x="213" y="144"/>
                  <a:pt x="213" y="144"/>
                  <a:pt x="213" y="144"/>
                </a:cubicBezTo>
                <a:cubicBezTo>
                  <a:pt x="213" y="193"/>
                  <a:pt x="213" y="193"/>
                  <a:pt x="213" y="193"/>
                </a:cubicBezTo>
                <a:moveTo>
                  <a:pt x="213" y="144"/>
                </a:moveTo>
                <a:cubicBezTo>
                  <a:pt x="185" y="144"/>
                  <a:pt x="185" y="144"/>
                  <a:pt x="185" y="144"/>
                </a:cubicBezTo>
                <a:cubicBezTo>
                  <a:pt x="185" y="193"/>
                  <a:pt x="185" y="193"/>
                  <a:pt x="185" y="193"/>
                </a:cubicBezTo>
                <a:moveTo>
                  <a:pt x="213" y="109"/>
                </a:moveTo>
                <a:cubicBezTo>
                  <a:pt x="210" y="109"/>
                  <a:pt x="207" y="112"/>
                  <a:pt x="207" y="115"/>
                </a:cubicBezTo>
                <a:cubicBezTo>
                  <a:pt x="207" y="119"/>
                  <a:pt x="210" y="122"/>
                  <a:pt x="213" y="122"/>
                </a:cubicBezTo>
                <a:cubicBezTo>
                  <a:pt x="217" y="122"/>
                  <a:pt x="219" y="119"/>
                  <a:pt x="219" y="115"/>
                </a:cubicBezTo>
                <a:cubicBezTo>
                  <a:pt x="219" y="112"/>
                  <a:pt x="217" y="109"/>
                  <a:pt x="213" y="109"/>
                </a:cubicBezTo>
                <a:close/>
                <a:moveTo>
                  <a:pt x="19" y="75"/>
                </a:moveTo>
                <a:cubicBezTo>
                  <a:pt x="50" y="62"/>
                  <a:pt x="50" y="62"/>
                  <a:pt x="50" y="62"/>
                </a:cubicBezTo>
                <a:cubicBezTo>
                  <a:pt x="19" y="45"/>
                  <a:pt x="19" y="45"/>
                  <a:pt x="19" y="45"/>
                </a:cubicBezTo>
                <a:cubicBezTo>
                  <a:pt x="19" y="193"/>
                  <a:pt x="19" y="193"/>
                  <a:pt x="19" y="193"/>
                </a:cubicBezTo>
                <a:moveTo>
                  <a:pt x="0" y="193"/>
                </a:moveTo>
                <a:cubicBezTo>
                  <a:pt x="38" y="193"/>
                  <a:pt x="38" y="193"/>
                  <a:pt x="38" y="1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factory_3" title="Icon of a factory">
            <a:extLst>
              <a:ext uri="{FF2B5EF4-FFF2-40B4-BE49-F238E27FC236}">
                <a16:creationId xmlns:a16="http://schemas.microsoft.com/office/drawing/2014/main" id="{F85F2FCA-C128-47E6-B6E0-3D8C4D853924}"/>
              </a:ext>
            </a:extLst>
          </p:cNvPr>
          <p:cNvSpPr>
            <a:spLocks noChangeAspect="1" noEditPoints="1"/>
          </p:cNvSpPr>
          <p:nvPr/>
        </p:nvSpPr>
        <p:spPr bwMode="auto">
          <a:xfrm>
            <a:off x="10359747" y="1278839"/>
            <a:ext cx="365708" cy="226479"/>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0" name="building_9" title="Icon of a building with a clock in the center of the front">
            <a:extLst>
              <a:ext uri="{FF2B5EF4-FFF2-40B4-BE49-F238E27FC236}">
                <a16:creationId xmlns:a16="http://schemas.microsoft.com/office/drawing/2014/main" id="{2470432C-9E4C-43EB-A187-B7B480C0FCFE}"/>
              </a:ext>
            </a:extLst>
          </p:cNvPr>
          <p:cNvSpPr>
            <a:spLocks noChangeAspect="1" noEditPoints="1"/>
          </p:cNvSpPr>
          <p:nvPr/>
        </p:nvSpPr>
        <p:spPr bwMode="auto">
          <a:xfrm>
            <a:off x="733502" y="2123496"/>
            <a:ext cx="408999" cy="365708"/>
          </a:xfrm>
          <a:custGeom>
            <a:avLst/>
            <a:gdLst>
              <a:gd name="T0" fmla="*/ 355 w 357"/>
              <a:gd name="T1" fmla="*/ 319 h 319"/>
              <a:gd name="T2" fmla="*/ 0 w 357"/>
              <a:gd name="T3" fmla="*/ 319 h 319"/>
              <a:gd name="T4" fmla="*/ 0 w 357"/>
              <a:gd name="T5" fmla="*/ 171 h 319"/>
              <a:gd name="T6" fmla="*/ 83 w 357"/>
              <a:gd name="T7" fmla="*/ 171 h 319"/>
              <a:gd name="T8" fmla="*/ 83 w 357"/>
              <a:gd name="T9" fmla="*/ 71 h 319"/>
              <a:gd name="T10" fmla="*/ 179 w 357"/>
              <a:gd name="T11" fmla="*/ 0 h 319"/>
              <a:gd name="T12" fmla="*/ 278 w 357"/>
              <a:gd name="T13" fmla="*/ 71 h 319"/>
              <a:gd name="T14" fmla="*/ 278 w 357"/>
              <a:gd name="T15" fmla="*/ 171 h 319"/>
              <a:gd name="T16" fmla="*/ 357 w 357"/>
              <a:gd name="T17" fmla="*/ 171 h 319"/>
              <a:gd name="T18" fmla="*/ 357 w 357"/>
              <a:gd name="T19" fmla="*/ 319 h 319"/>
              <a:gd name="T20" fmla="*/ 355 w 357"/>
              <a:gd name="T21" fmla="*/ 319 h 319"/>
              <a:gd name="T22" fmla="*/ 247 w 357"/>
              <a:gd name="T23" fmla="*/ 319 h 319"/>
              <a:gd name="T24" fmla="*/ 247 w 357"/>
              <a:gd name="T25" fmla="*/ 215 h 319"/>
              <a:gd name="T26" fmla="*/ 179 w 357"/>
              <a:gd name="T27" fmla="*/ 215 h 319"/>
              <a:gd name="T28" fmla="*/ 110 w 357"/>
              <a:gd name="T29" fmla="*/ 215 h 319"/>
              <a:gd name="T30" fmla="*/ 110 w 357"/>
              <a:gd name="T31" fmla="*/ 319 h 319"/>
              <a:gd name="T32" fmla="*/ 179 w 357"/>
              <a:gd name="T33" fmla="*/ 319 h 319"/>
              <a:gd name="T34" fmla="*/ 179 w 357"/>
              <a:gd name="T35" fmla="*/ 215 h 319"/>
              <a:gd name="T36" fmla="*/ 179 w 357"/>
              <a:gd name="T37" fmla="*/ 162 h 319"/>
              <a:gd name="T38" fmla="*/ 229 w 357"/>
              <a:gd name="T39" fmla="*/ 111 h 319"/>
              <a:gd name="T40" fmla="*/ 179 w 357"/>
              <a:gd name="T41" fmla="*/ 61 h 319"/>
              <a:gd name="T42" fmla="*/ 129 w 357"/>
              <a:gd name="T43" fmla="*/ 111 h 319"/>
              <a:gd name="T44" fmla="*/ 179 w 357"/>
              <a:gd name="T45" fmla="*/ 162 h 319"/>
              <a:gd name="T46" fmla="*/ 179 w 357"/>
              <a:gd name="T47" fmla="*/ 83 h 319"/>
              <a:gd name="T48" fmla="*/ 179 w 357"/>
              <a:gd name="T49" fmla="*/ 113 h 319"/>
              <a:gd name="T50" fmla="*/ 205 w 357"/>
              <a:gd name="T51" fmla="*/ 113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7" h="319">
                <a:moveTo>
                  <a:pt x="355" y="319"/>
                </a:moveTo>
                <a:cubicBezTo>
                  <a:pt x="0" y="319"/>
                  <a:pt x="0" y="319"/>
                  <a:pt x="0" y="319"/>
                </a:cubicBezTo>
                <a:cubicBezTo>
                  <a:pt x="0" y="171"/>
                  <a:pt x="0" y="171"/>
                  <a:pt x="0" y="171"/>
                </a:cubicBezTo>
                <a:cubicBezTo>
                  <a:pt x="83" y="171"/>
                  <a:pt x="83" y="171"/>
                  <a:pt x="83" y="171"/>
                </a:cubicBezTo>
                <a:cubicBezTo>
                  <a:pt x="83" y="71"/>
                  <a:pt x="83" y="71"/>
                  <a:pt x="83" y="71"/>
                </a:cubicBezTo>
                <a:cubicBezTo>
                  <a:pt x="179" y="0"/>
                  <a:pt x="179" y="0"/>
                  <a:pt x="179" y="0"/>
                </a:cubicBezTo>
                <a:cubicBezTo>
                  <a:pt x="278" y="71"/>
                  <a:pt x="278" y="71"/>
                  <a:pt x="278" y="71"/>
                </a:cubicBezTo>
                <a:cubicBezTo>
                  <a:pt x="278" y="171"/>
                  <a:pt x="278" y="171"/>
                  <a:pt x="278" y="171"/>
                </a:cubicBezTo>
                <a:cubicBezTo>
                  <a:pt x="357" y="171"/>
                  <a:pt x="357" y="171"/>
                  <a:pt x="357" y="171"/>
                </a:cubicBezTo>
                <a:cubicBezTo>
                  <a:pt x="357" y="319"/>
                  <a:pt x="357" y="319"/>
                  <a:pt x="357" y="319"/>
                </a:cubicBezTo>
                <a:lnTo>
                  <a:pt x="355" y="319"/>
                </a:lnTo>
                <a:close/>
                <a:moveTo>
                  <a:pt x="247" y="319"/>
                </a:moveTo>
                <a:cubicBezTo>
                  <a:pt x="247" y="215"/>
                  <a:pt x="247" y="215"/>
                  <a:pt x="247" y="215"/>
                </a:cubicBezTo>
                <a:cubicBezTo>
                  <a:pt x="179" y="215"/>
                  <a:pt x="179" y="215"/>
                  <a:pt x="179" y="215"/>
                </a:cubicBezTo>
                <a:cubicBezTo>
                  <a:pt x="110" y="215"/>
                  <a:pt x="110" y="215"/>
                  <a:pt x="110" y="215"/>
                </a:cubicBezTo>
                <a:cubicBezTo>
                  <a:pt x="110" y="319"/>
                  <a:pt x="110" y="319"/>
                  <a:pt x="110" y="319"/>
                </a:cubicBezTo>
                <a:moveTo>
                  <a:pt x="179" y="319"/>
                </a:moveTo>
                <a:cubicBezTo>
                  <a:pt x="179" y="215"/>
                  <a:pt x="179" y="215"/>
                  <a:pt x="179" y="215"/>
                </a:cubicBezTo>
                <a:moveTo>
                  <a:pt x="179" y="162"/>
                </a:moveTo>
                <a:cubicBezTo>
                  <a:pt x="206" y="162"/>
                  <a:pt x="229" y="139"/>
                  <a:pt x="229" y="111"/>
                </a:cubicBezTo>
                <a:cubicBezTo>
                  <a:pt x="229" y="84"/>
                  <a:pt x="206" y="61"/>
                  <a:pt x="179" y="61"/>
                </a:cubicBezTo>
                <a:cubicBezTo>
                  <a:pt x="151" y="61"/>
                  <a:pt x="129" y="84"/>
                  <a:pt x="129" y="111"/>
                </a:cubicBezTo>
                <a:cubicBezTo>
                  <a:pt x="129" y="139"/>
                  <a:pt x="151" y="162"/>
                  <a:pt x="179" y="162"/>
                </a:cubicBezTo>
                <a:close/>
                <a:moveTo>
                  <a:pt x="179" y="83"/>
                </a:moveTo>
                <a:cubicBezTo>
                  <a:pt x="179" y="113"/>
                  <a:pt x="179" y="113"/>
                  <a:pt x="179" y="113"/>
                </a:cubicBezTo>
                <a:cubicBezTo>
                  <a:pt x="205" y="113"/>
                  <a:pt x="205" y="113"/>
                  <a:pt x="205" y="11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EMI_E731" title="Icon of a tall rectangular building">
            <a:extLst>
              <a:ext uri="{FF2B5EF4-FFF2-40B4-BE49-F238E27FC236}">
                <a16:creationId xmlns:a16="http://schemas.microsoft.com/office/drawing/2014/main" id="{56953370-C2D2-4F36-8414-2027E0FE43CE}"/>
              </a:ext>
            </a:extLst>
          </p:cNvPr>
          <p:cNvSpPr>
            <a:spLocks noChangeAspect="1" noEditPoints="1"/>
          </p:cNvSpPr>
          <p:nvPr/>
        </p:nvSpPr>
        <p:spPr bwMode="auto">
          <a:xfrm>
            <a:off x="3705405" y="1209223"/>
            <a:ext cx="225099" cy="365708"/>
          </a:xfrm>
          <a:custGeom>
            <a:avLst/>
            <a:gdLst>
              <a:gd name="T0" fmla="*/ 0 w 2523"/>
              <a:gd name="T1" fmla="*/ 0 h 4099"/>
              <a:gd name="T2" fmla="*/ 2523 w 2523"/>
              <a:gd name="T3" fmla="*/ 0 h 4099"/>
              <a:gd name="T4" fmla="*/ 2523 w 2523"/>
              <a:gd name="T5" fmla="*/ 4099 h 4099"/>
              <a:gd name="T6" fmla="*/ 1578 w 2523"/>
              <a:gd name="T7" fmla="*/ 4099 h 4099"/>
              <a:gd name="T8" fmla="*/ 1578 w 2523"/>
              <a:gd name="T9" fmla="*/ 2838 h 4099"/>
              <a:gd name="T10" fmla="*/ 947 w 2523"/>
              <a:gd name="T11" fmla="*/ 2838 h 4099"/>
              <a:gd name="T12" fmla="*/ 947 w 2523"/>
              <a:gd name="T13" fmla="*/ 4099 h 4099"/>
              <a:gd name="T14" fmla="*/ 0 w 2523"/>
              <a:gd name="T15" fmla="*/ 4099 h 4099"/>
              <a:gd name="T16" fmla="*/ 0 w 2523"/>
              <a:gd name="T17" fmla="*/ 0 h 4099"/>
              <a:gd name="T18" fmla="*/ 631 w 2523"/>
              <a:gd name="T19" fmla="*/ 473 h 4099"/>
              <a:gd name="T20" fmla="*/ 631 w 2523"/>
              <a:gd name="T21" fmla="*/ 1104 h 4099"/>
              <a:gd name="T22" fmla="*/ 1262 w 2523"/>
              <a:gd name="T23" fmla="*/ 473 h 4099"/>
              <a:gd name="T24" fmla="*/ 1262 w 2523"/>
              <a:gd name="T25" fmla="*/ 1104 h 4099"/>
              <a:gd name="T26" fmla="*/ 1893 w 2523"/>
              <a:gd name="T27" fmla="*/ 473 h 4099"/>
              <a:gd name="T28" fmla="*/ 1893 w 2523"/>
              <a:gd name="T29" fmla="*/ 1104 h 4099"/>
              <a:gd name="T30" fmla="*/ 631 w 2523"/>
              <a:gd name="T31" fmla="*/ 1419 h 4099"/>
              <a:gd name="T32" fmla="*/ 631 w 2523"/>
              <a:gd name="T33" fmla="*/ 2050 h 4099"/>
              <a:gd name="T34" fmla="*/ 1262 w 2523"/>
              <a:gd name="T35" fmla="*/ 1419 h 4099"/>
              <a:gd name="T36" fmla="*/ 1262 w 2523"/>
              <a:gd name="T37" fmla="*/ 2050 h 4099"/>
              <a:gd name="T38" fmla="*/ 1893 w 2523"/>
              <a:gd name="T39" fmla="*/ 1419 h 4099"/>
              <a:gd name="T40" fmla="*/ 1893 w 2523"/>
              <a:gd name="T41" fmla="*/ 2050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23" h="4099">
                <a:moveTo>
                  <a:pt x="0" y="0"/>
                </a:moveTo>
                <a:lnTo>
                  <a:pt x="2523" y="0"/>
                </a:lnTo>
                <a:lnTo>
                  <a:pt x="2523" y="4099"/>
                </a:lnTo>
                <a:lnTo>
                  <a:pt x="1578" y="4099"/>
                </a:lnTo>
                <a:lnTo>
                  <a:pt x="1578" y="2838"/>
                </a:lnTo>
                <a:lnTo>
                  <a:pt x="947" y="2838"/>
                </a:lnTo>
                <a:lnTo>
                  <a:pt x="947" y="4099"/>
                </a:lnTo>
                <a:lnTo>
                  <a:pt x="0" y="4099"/>
                </a:lnTo>
                <a:lnTo>
                  <a:pt x="0" y="0"/>
                </a:lnTo>
                <a:moveTo>
                  <a:pt x="631" y="473"/>
                </a:moveTo>
                <a:lnTo>
                  <a:pt x="631" y="1104"/>
                </a:lnTo>
                <a:moveTo>
                  <a:pt x="1262" y="473"/>
                </a:moveTo>
                <a:lnTo>
                  <a:pt x="1262" y="1104"/>
                </a:lnTo>
                <a:moveTo>
                  <a:pt x="1893" y="473"/>
                </a:moveTo>
                <a:lnTo>
                  <a:pt x="1893" y="1104"/>
                </a:lnTo>
                <a:moveTo>
                  <a:pt x="631" y="1419"/>
                </a:moveTo>
                <a:lnTo>
                  <a:pt x="631" y="2050"/>
                </a:lnTo>
                <a:moveTo>
                  <a:pt x="1262" y="1419"/>
                </a:moveTo>
                <a:lnTo>
                  <a:pt x="1262" y="2050"/>
                </a:lnTo>
                <a:moveTo>
                  <a:pt x="1893" y="1419"/>
                </a:moveTo>
                <a:lnTo>
                  <a:pt x="1893" y="205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2" name="Financial_E7BB" title="Icon of a chart made of vertical lines with a line tracing the top of each, turning into an arrow pointing up">
            <a:extLst>
              <a:ext uri="{FF2B5EF4-FFF2-40B4-BE49-F238E27FC236}">
                <a16:creationId xmlns:a16="http://schemas.microsoft.com/office/drawing/2014/main" id="{2DECCA4B-8D71-4F1F-ADA1-85042FEAEDDC}"/>
              </a:ext>
            </a:extLst>
          </p:cNvPr>
          <p:cNvSpPr>
            <a:spLocks noChangeAspect="1" noEditPoints="1"/>
          </p:cNvSpPr>
          <p:nvPr/>
        </p:nvSpPr>
        <p:spPr bwMode="auto">
          <a:xfrm>
            <a:off x="4572950" y="4866306"/>
            <a:ext cx="409972" cy="365708"/>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3" name="Chart_E999" title="Icon of a line graph with an arrow at the end pointing up">
            <a:extLst>
              <a:ext uri="{FF2B5EF4-FFF2-40B4-BE49-F238E27FC236}">
                <a16:creationId xmlns:a16="http://schemas.microsoft.com/office/drawing/2014/main" id="{34714734-B5A1-4AE4-80DD-4BDD0042BD96}"/>
              </a:ext>
            </a:extLst>
          </p:cNvPr>
          <p:cNvSpPr>
            <a:spLocks noChangeAspect="1" noEditPoints="1"/>
          </p:cNvSpPr>
          <p:nvPr/>
        </p:nvSpPr>
        <p:spPr bwMode="auto">
          <a:xfrm>
            <a:off x="3635228" y="4866306"/>
            <a:ext cx="365450" cy="365708"/>
          </a:xfrm>
          <a:custGeom>
            <a:avLst/>
            <a:gdLst>
              <a:gd name="T0" fmla="*/ 0 w 4245"/>
              <a:gd name="T1" fmla="*/ 0 h 4248"/>
              <a:gd name="T2" fmla="*/ 0 w 4245"/>
              <a:gd name="T3" fmla="*/ 4248 h 4248"/>
              <a:gd name="T4" fmla="*/ 4245 w 4245"/>
              <a:gd name="T5" fmla="*/ 4248 h 4248"/>
              <a:gd name="T6" fmla="*/ 4088 w 4245"/>
              <a:gd name="T7" fmla="*/ 1101 h 4248"/>
              <a:gd name="T8" fmla="*/ 2515 w 4245"/>
              <a:gd name="T9" fmla="*/ 2675 h 4248"/>
              <a:gd name="T10" fmla="*/ 1886 w 4245"/>
              <a:gd name="T11" fmla="*/ 2045 h 4248"/>
              <a:gd name="T12" fmla="*/ 0 w 4245"/>
              <a:gd name="T13" fmla="*/ 3933 h 4248"/>
              <a:gd name="T14" fmla="*/ 4088 w 4245"/>
              <a:gd name="T15" fmla="*/ 2203 h 4248"/>
              <a:gd name="T16" fmla="*/ 4088 w 4245"/>
              <a:gd name="T17" fmla="*/ 1101 h 4248"/>
              <a:gd name="T18" fmla="*/ 2987 w 4245"/>
              <a:gd name="T19" fmla="*/ 1101 h 4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5" h="4248">
                <a:moveTo>
                  <a:pt x="0" y="0"/>
                </a:moveTo>
                <a:lnTo>
                  <a:pt x="0" y="4248"/>
                </a:lnTo>
                <a:lnTo>
                  <a:pt x="4245" y="4248"/>
                </a:lnTo>
                <a:moveTo>
                  <a:pt x="4088" y="1101"/>
                </a:moveTo>
                <a:lnTo>
                  <a:pt x="2515" y="2675"/>
                </a:lnTo>
                <a:lnTo>
                  <a:pt x="1886" y="2045"/>
                </a:lnTo>
                <a:lnTo>
                  <a:pt x="0" y="3933"/>
                </a:lnTo>
                <a:moveTo>
                  <a:pt x="4088" y="2203"/>
                </a:moveTo>
                <a:lnTo>
                  <a:pt x="4088" y="1101"/>
                </a:lnTo>
                <a:lnTo>
                  <a:pt x="2987" y="110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4" name="graph_4" title="Icon of a pie chart">
            <a:extLst>
              <a:ext uri="{FF2B5EF4-FFF2-40B4-BE49-F238E27FC236}">
                <a16:creationId xmlns:a16="http://schemas.microsoft.com/office/drawing/2014/main" id="{84B99DC6-BACD-4ABC-96A1-26E474759319}"/>
              </a:ext>
            </a:extLst>
          </p:cNvPr>
          <p:cNvSpPr>
            <a:spLocks noChangeAspect="1" noEditPoints="1"/>
          </p:cNvSpPr>
          <p:nvPr/>
        </p:nvSpPr>
        <p:spPr bwMode="auto">
          <a:xfrm>
            <a:off x="11318974" y="4866306"/>
            <a:ext cx="367225" cy="365708"/>
          </a:xfrm>
          <a:custGeom>
            <a:avLst/>
            <a:gdLst>
              <a:gd name="T0" fmla="*/ 310 w 334"/>
              <a:gd name="T1" fmla="*/ 178 h 333"/>
              <a:gd name="T2" fmla="*/ 155 w 334"/>
              <a:gd name="T3" fmla="*/ 333 h 333"/>
              <a:gd name="T4" fmla="*/ 0 w 334"/>
              <a:gd name="T5" fmla="*/ 178 h 333"/>
              <a:gd name="T6" fmla="*/ 155 w 334"/>
              <a:gd name="T7" fmla="*/ 23 h 333"/>
              <a:gd name="T8" fmla="*/ 155 w 334"/>
              <a:gd name="T9" fmla="*/ 178 h 333"/>
              <a:gd name="T10" fmla="*/ 310 w 334"/>
              <a:gd name="T11" fmla="*/ 178 h 333"/>
              <a:gd name="T12" fmla="*/ 334 w 334"/>
              <a:gd name="T13" fmla="*/ 139 h 333"/>
              <a:gd name="T14" fmla="*/ 195 w 334"/>
              <a:gd name="T15" fmla="*/ 0 h 333"/>
              <a:gd name="T16" fmla="*/ 195 w 334"/>
              <a:gd name="T17" fmla="*/ 139 h 333"/>
              <a:gd name="T18" fmla="*/ 334 w 334"/>
              <a:gd name="T19" fmla="*/ 139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4" h="333">
                <a:moveTo>
                  <a:pt x="310" y="178"/>
                </a:moveTo>
                <a:cubicBezTo>
                  <a:pt x="310" y="264"/>
                  <a:pt x="241" y="333"/>
                  <a:pt x="155" y="333"/>
                </a:cubicBezTo>
                <a:cubicBezTo>
                  <a:pt x="69" y="333"/>
                  <a:pt x="0" y="264"/>
                  <a:pt x="0" y="178"/>
                </a:cubicBezTo>
                <a:cubicBezTo>
                  <a:pt x="0" y="93"/>
                  <a:pt x="69" y="23"/>
                  <a:pt x="155" y="23"/>
                </a:cubicBezTo>
                <a:cubicBezTo>
                  <a:pt x="155" y="178"/>
                  <a:pt x="155" y="178"/>
                  <a:pt x="155" y="178"/>
                </a:cubicBezTo>
                <a:lnTo>
                  <a:pt x="310" y="178"/>
                </a:lnTo>
                <a:close/>
                <a:moveTo>
                  <a:pt x="334" y="139"/>
                </a:moveTo>
                <a:cubicBezTo>
                  <a:pt x="334" y="62"/>
                  <a:pt x="272" y="0"/>
                  <a:pt x="195" y="0"/>
                </a:cubicBezTo>
                <a:cubicBezTo>
                  <a:pt x="195" y="139"/>
                  <a:pt x="195" y="139"/>
                  <a:pt x="195" y="139"/>
                </a:cubicBezTo>
                <a:lnTo>
                  <a:pt x="334" y="13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5" name="graph_9" title="Icon of a line chart with connected circles at varying points">
            <a:extLst>
              <a:ext uri="{FF2B5EF4-FFF2-40B4-BE49-F238E27FC236}">
                <a16:creationId xmlns:a16="http://schemas.microsoft.com/office/drawing/2014/main" id="{B0C3F572-364A-4A8D-864C-40B906934532}"/>
              </a:ext>
            </a:extLst>
          </p:cNvPr>
          <p:cNvSpPr>
            <a:spLocks noChangeAspect="1" noEditPoints="1"/>
          </p:cNvSpPr>
          <p:nvPr/>
        </p:nvSpPr>
        <p:spPr bwMode="auto">
          <a:xfrm>
            <a:off x="735357" y="4866306"/>
            <a:ext cx="405287" cy="365708"/>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Market_EAFC" title="Icon of a line graph with an arrow at the end pointing up">
            <a:extLst>
              <a:ext uri="{FF2B5EF4-FFF2-40B4-BE49-F238E27FC236}">
                <a16:creationId xmlns:a16="http://schemas.microsoft.com/office/drawing/2014/main" id="{A3923E7A-7DC7-4EE2-A9C7-9EAADC9E9E7F}"/>
              </a:ext>
            </a:extLst>
          </p:cNvPr>
          <p:cNvSpPr>
            <a:spLocks noChangeAspect="1" noEditPoints="1"/>
          </p:cNvSpPr>
          <p:nvPr/>
        </p:nvSpPr>
        <p:spPr bwMode="auto">
          <a:xfrm>
            <a:off x="5532210" y="4924411"/>
            <a:ext cx="411421" cy="249499"/>
          </a:xfrm>
          <a:custGeom>
            <a:avLst/>
            <a:gdLst>
              <a:gd name="T0" fmla="*/ 4688 w 6657"/>
              <a:gd name="T1" fmla="*/ 0 h 4037"/>
              <a:gd name="T2" fmla="*/ 6657 w 6657"/>
              <a:gd name="T3" fmla="*/ 0 h 4037"/>
              <a:gd name="T4" fmla="*/ 6657 w 6657"/>
              <a:gd name="T5" fmla="*/ 1970 h 4037"/>
              <a:gd name="T6" fmla="*/ 0 w 6657"/>
              <a:gd name="T7" fmla="*/ 4037 h 4037"/>
              <a:gd name="T8" fmla="*/ 2501 w 6657"/>
              <a:gd name="T9" fmla="*/ 1532 h 4037"/>
              <a:gd name="T10" fmla="*/ 3813 w 6657"/>
              <a:gd name="T11" fmla="*/ 2846 h 4037"/>
              <a:gd name="T12" fmla="*/ 6657 w 6657"/>
              <a:gd name="T13" fmla="*/ 0 h 4037"/>
            </a:gdLst>
            <a:ahLst/>
            <a:cxnLst>
              <a:cxn ang="0">
                <a:pos x="T0" y="T1"/>
              </a:cxn>
              <a:cxn ang="0">
                <a:pos x="T2" y="T3"/>
              </a:cxn>
              <a:cxn ang="0">
                <a:pos x="T4" y="T5"/>
              </a:cxn>
              <a:cxn ang="0">
                <a:pos x="T6" y="T7"/>
              </a:cxn>
              <a:cxn ang="0">
                <a:pos x="T8" y="T9"/>
              </a:cxn>
              <a:cxn ang="0">
                <a:pos x="T10" y="T11"/>
              </a:cxn>
              <a:cxn ang="0">
                <a:pos x="T12" y="T13"/>
              </a:cxn>
            </a:cxnLst>
            <a:rect l="0" t="0" r="r" b="b"/>
            <a:pathLst>
              <a:path w="6657" h="4037">
                <a:moveTo>
                  <a:pt x="4688" y="0"/>
                </a:moveTo>
                <a:lnTo>
                  <a:pt x="6657" y="0"/>
                </a:lnTo>
                <a:lnTo>
                  <a:pt x="6657" y="1970"/>
                </a:lnTo>
                <a:moveTo>
                  <a:pt x="0" y="4037"/>
                </a:moveTo>
                <a:lnTo>
                  <a:pt x="2501" y="1532"/>
                </a:lnTo>
                <a:lnTo>
                  <a:pt x="3813" y="2846"/>
                </a:lnTo>
                <a:lnTo>
                  <a:pt x="6657" y="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1" name="ScatterChart" title="Icon of a chart with dots scattered in it">
            <a:extLst>
              <a:ext uri="{FF2B5EF4-FFF2-40B4-BE49-F238E27FC236}">
                <a16:creationId xmlns:a16="http://schemas.microsoft.com/office/drawing/2014/main" id="{66840D25-CD73-45E5-91DA-49814CAA83C7}"/>
              </a:ext>
            </a:extLst>
          </p:cNvPr>
          <p:cNvSpPr>
            <a:spLocks noChangeAspect="1" noEditPoints="1"/>
          </p:cNvSpPr>
          <p:nvPr/>
        </p:nvSpPr>
        <p:spPr bwMode="auto">
          <a:xfrm>
            <a:off x="1715218" y="4866306"/>
            <a:ext cx="365535" cy="365708"/>
          </a:xfrm>
          <a:custGeom>
            <a:avLst/>
            <a:gdLst>
              <a:gd name="T0" fmla="*/ 897 w 3375"/>
              <a:gd name="T1" fmla="*/ 2673 h 3375"/>
              <a:gd name="T2" fmla="*/ 844 w 3375"/>
              <a:gd name="T3" fmla="*/ 2726 h 3375"/>
              <a:gd name="T4" fmla="*/ 792 w 3375"/>
              <a:gd name="T5" fmla="*/ 2673 h 3375"/>
              <a:gd name="T6" fmla="*/ 844 w 3375"/>
              <a:gd name="T7" fmla="*/ 2621 h 3375"/>
              <a:gd name="T8" fmla="*/ 897 w 3375"/>
              <a:gd name="T9" fmla="*/ 2673 h 3375"/>
              <a:gd name="T10" fmla="*/ 1635 w 3375"/>
              <a:gd name="T11" fmla="*/ 631 h 3375"/>
              <a:gd name="T12" fmla="*/ 1582 w 3375"/>
              <a:gd name="T13" fmla="*/ 684 h 3375"/>
              <a:gd name="T14" fmla="*/ 1635 w 3375"/>
              <a:gd name="T15" fmla="*/ 737 h 3375"/>
              <a:gd name="T16" fmla="*/ 1688 w 3375"/>
              <a:gd name="T17" fmla="*/ 684 h 3375"/>
              <a:gd name="T18" fmla="*/ 1635 w 3375"/>
              <a:gd name="T19" fmla="*/ 631 h 3375"/>
              <a:gd name="T20" fmla="*/ 1068 w 3375"/>
              <a:gd name="T21" fmla="*/ 1319 h 3375"/>
              <a:gd name="T22" fmla="*/ 1015 w 3375"/>
              <a:gd name="T23" fmla="*/ 1372 h 3375"/>
              <a:gd name="T24" fmla="*/ 1068 w 3375"/>
              <a:gd name="T25" fmla="*/ 1425 h 3375"/>
              <a:gd name="T26" fmla="*/ 1120 w 3375"/>
              <a:gd name="T27" fmla="*/ 1372 h 3375"/>
              <a:gd name="T28" fmla="*/ 1068 w 3375"/>
              <a:gd name="T29" fmla="*/ 1319 h 3375"/>
              <a:gd name="T30" fmla="*/ 2934 w 3375"/>
              <a:gd name="T31" fmla="*/ 1497 h 3375"/>
              <a:gd name="T32" fmla="*/ 2881 w 3375"/>
              <a:gd name="T33" fmla="*/ 1549 h 3375"/>
              <a:gd name="T34" fmla="*/ 2934 w 3375"/>
              <a:gd name="T35" fmla="*/ 1602 h 3375"/>
              <a:gd name="T36" fmla="*/ 2987 w 3375"/>
              <a:gd name="T37" fmla="*/ 1549 h 3375"/>
              <a:gd name="T38" fmla="*/ 2934 w 3375"/>
              <a:gd name="T39" fmla="*/ 1497 h 3375"/>
              <a:gd name="T40" fmla="*/ 1846 w 3375"/>
              <a:gd name="T41" fmla="*/ 2170 h 3375"/>
              <a:gd name="T42" fmla="*/ 1793 w 3375"/>
              <a:gd name="T43" fmla="*/ 2223 h 3375"/>
              <a:gd name="T44" fmla="*/ 1846 w 3375"/>
              <a:gd name="T45" fmla="*/ 2275 h 3375"/>
              <a:gd name="T46" fmla="*/ 1898 w 3375"/>
              <a:gd name="T47" fmla="*/ 2223 h 3375"/>
              <a:gd name="T48" fmla="*/ 1846 w 3375"/>
              <a:gd name="T49" fmla="*/ 2170 h 3375"/>
              <a:gd name="T50" fmla="*/ 2723 w 3375"/>
              <a:gd name="T51" fmla="*/ 684 h 3375"/>
              <a:gd name="T52" fmla="*/ 2671 w 3375"/>
              <a:gd name="T53" fmla="*/ 737 h 3375"/>
              <a:gd name="T54" fmla="*/ 2723 w 3375"/>
              <a:gd name="T55" fmla="*/ 789 h 3375"/>
              <a:gd name="T56" fmla="*/ 2776 w 3375"/>
              <a:gd name="T57" fmla="*/ 737 h 3375"/>
              <a:gd name="T58" fmla="*/ 2723 w 3375"/>
              <a:gd name="T59" fmla="*/ 684 h 3375"/>
              <a:gd name="T60" fmla="*/ 0 w 3375"/>
              <a:gd name="T61" fmla="*/ 0 h 3375"/>
              <a:gd name="T62" fmla="*/ 0 w 3375"/>
              <a:gd name="T63" fmla="*/ 3375 h 3375"/>
              <a:gd name="T64" fmla="*/ 3375 w 3375"/>
              <a:gd name="T65" fmla="*/ 3375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75" h="3375">
                <a:moveTo>
                  <a:pt x="897" y="2673"/>
                </a:moveTo>
                <a:cubicBezTo>
                  <a:pt x="897" y="2702"/>
                  <a:pt x="873" y="2726"/>
                  <a:pt x="844" y="2726"/>
                </a:cubicBezTo>
                <a:cubicBezTo>
                  <a:pt x="815" y="2726"/>
                  <a:pt x="792" y="2702"/>
                  <a:pt x="792" y="2673"/>
                </a:cubicBezTo>
                <a:cubicBezTo>
                  <a:pt x="792" y="2644"/>
                  <a:pt x="815" y="2621"/>
                  <a:pt x="844" y="2621"/>
                </a:cubicBezTo>
                <a:cubicBezTo>
                  <a:pt x="873" y="2621"/>
                  <a:pt x="897" y="2644"/>
                  <a:pt x="897" y="2673"/>
                </a:cubicBezTo>
                <a:close/>
                <a:moveTo>
                  <a:pt x="1635" y="631"/>
                </a:moveTo>
                <a:cubicBezTo>
                  <a:pt x="1606" y="631"/>
                  <a:pt x="1582" y="655"/>
                  <a:pt x="1582" y="684"/>
                </a:cubicBezTo>
                <a:cubicBezTo>
                  <a:pt x="1582" y="713"/>
                  <a:pt x="1606" y="737"/>
                  <a:pt x="1635" y="737"/>
                </a:cubicBezTo>
                <a:cubicBezTo>
                  <a:pt x="1664" y="737"/>
                  <a:pt x="1688" y="713"/>
                  <a:pt x="1688" y="684"/>
                </a:cubicBezTo>
                <a:cubicBezTo>
                  <a:pt x="1688" y="655"/>
                  <a:pt x="1664" y="631"/>
                  <a:pt x="1635" y="631"/>
                </a:cubicBezTo>
                <a:close/>
                <a:moveTo>
                  <a:pt x="1068" y="1319"/>
                </a:moveTo>
                <a:cubicBezTo>
                  <a:pt x="1039" y="1319"/>
                  <a:pt x="1015" y="1343"/>
                  <a:pt x="1015" y="1372"/>
                </a:cubicBezTo>
                <a:cubicBezTo>
                  <a:pt x="1015" y="1401"/>
                  <a:pt x="1039" y="1425"/>
                  <a:pt x="1068" y="1425"/>
                </a:cubicBezTo>
                <a:cubicBezTo>
                  <a:pt x="1097" y="1425"/>
                  <a:pt x="1120" y="1401"/>
                  <a:pt x="1120" y="1372"/>
                </a:cubicBezTo>
                <a:cubicBezTo>
                  <a:pt x="1120" y="1343"/>
                  <a:pt x="1097" y="1319"/>
                  <a:pt x="1068" y="1319"/>
                </a:cubicBezTo>
                <a:close/>
                <a:moveTo>
                  <a:pt x="2934" y="1497"/>
                </a:moveTo>
                <a:cubicBezTo>
                  <a:pt x="2905" y="1497"/>
                  <a:pt x="2881" y="1520"/>
                  <a:pt x="2881" y="1549"/>
                </a:cubicBezTo>
                <a:cubicBezTo>
                  <a:pt x="2881" y="1578"/>
                  <a:pt x="2905" y="1602"/>
                  <a:pt x="2934" y="1602"/>
                </a:cubicBezTo>
                <a:cubicBezTo>
                  <a:pt x="2963" y="1602"/>
                  <a:pt x="2987" y="1578"/>
                  <a:pt x="2987" y="1549"/>
                </a:cubicBezTo>
                <a:cubicBezTo>
                  <a:pt x="2987" y="1520"/>
                  <a:pt x="2963" y="1497"/>
                  <a:pt x="2934" y="1497"/>
                </a:cubicBezTo>
                <a:close/>
                <a:moveTo>
                  <a:pt x="1846" y="2170"/>
                </a:moveTo>
                <a:cubicBezTo>
                  <a:pt x="1816" y="2170"/>
                  <a:pt x="1793" y="2194"/>
                  <a:pt x="1793" y="2223"/>
                </a:cubicBezTo>
                <a:cubicBezTo>
                  <a:pt x="1793" y="2252"/>
                  <a:pt x="1816" y="2275"/>
                  <a:pt x="1846" y="2275"/>
                </a:cubicBezTo>
                <a:cubicBezTo>
                  <a:pt x="1875" y="2275"/>
                  <a:pt x="1898" y="2252"/>
                  <a:pt x="1898" y="2223"/>
                </a:cubicBezTo>
                <a:cubicBezTo>
                  <a:pt x="1898" y="2194"/>
                  <a:pt x="1875" y="2170"/>
                  <a:pt x="1846" y="2170"/>
                </a:cubicBezTo>
                <a:close/>
                <a:moveTo>
                  <a:pt x="2723" y="684"/>
                </a:moveTo>
                <a:cubicBezTo>
                  <a:pt x="2694" y="684"/>
                  <a:pt x="2671" y="707"/>
                  <a:pt x="2671" y="737"/>
                </a:cubicBezTo>
                <a:cubicBezTo>
                  <a:pt x="2671" y="766"/>
                  <a:pt x="2694" y="789"/>
                  <a:pt x="2723" y="789"/>
                </a:cubicBezTo>
                <a:cubicBezTo>
                  <a:pt x="2753" y="789"/>
                  <a:pt x="2776" y="766"/>
                  <a:pt x="2776" y="737"/>
                </a:cubicBezTo>
                <a:cubicBezTo>
                  <a:pt x="2776" y="707"/>
                  <a:pt x="2753" y="684"/>
                  <a:pt x="2723" y="684"/>
                </a:cubicBezTo>
                <a:close/>
                <a:moveTo>
                  <a:pt x="0" y="0"/>
                </a:moveTo>
                <a:cubicBezTo>
                  <a:pt x="0" y="3375"/>
                  <a:pt x="0" y="3375"/>
                  <a:pt x="0" y="3375"/>
                </a:cubicBezTo>
                <a:cubicBezTo>
                  <a:pt x="3375" y="3375"/>
                  <a:pt x="3375" y="3375"/>
                  <a:pt x="33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2" name="circle_2" title="Icon of three circles overlappping to make a venn diagram">
            <a:extLst>
              <a:ext uri="{FF2B5EF4-FFF2-40B4-BE49-F238E27FC236}">
                <a16:creationId xmlns:a16="http://schemas.microsoft.com/office/drawing/2014/main" id="{E220134D-A351-4666-B25E-5520C4C98312}"/>
              </a:ext>
            </a:extLst>
          </p:cNvPr>
          <p:cNvSpPr>
            <a:spLocks noChangeAspect="1" noEditPoints="1"/>
          </p:cNvSpPr>
          <p:nvPr/>
        </p:nvSpPr>
        <p:spPr bwMode="auto">
          <a:xfrm>
            <a:off x="744392" y="5780574"/>
            <a:ext cx="387220" cy="365708"/>
          </a:xfrm>
          <a:custGeom>
            <a:avLst/>
            <a:gdLst>
              <a:gd name="T0" fmla="*/ 0 w 335"/>
              <a:gd name="T1" fmla="*/ 205 h 316"/>
              <a:gd name="T2" fmla="*/ 111 w 335"/>
              <a:gd name="T3" fmla="*/ 94 h 316"/>
              <a:gd name="T4" fmla="*/ 222 w 335"/>
              <a:gd name="T5" fmla="*/ 205 h 316"/>
              <a:gd name="T6" fmla="*/ 111 w 335"/>
              <a:gd name="T7" fmla="*/ 316 h 316"/>
              <a:gd name="T8" fmla="*/ 0 w 335"/>
              <a:gd name="T9" fmla="*/ 205 h 316"/>
              <a:gd name="T10" fmla="*/ 224 w 335"/>
              <a:gd name="T11" fmla="*/ 316 h 316"/>
              <a:gd name="T12" fmla="*/ 335 w 335"/>
              <a:gd name="T13" fmla="*/ 205 h 316"/>
              <a:gd name="T14" fmla="*/ 224 w 335"/>
              <a:gd name="T15" fmla="*/ 94 h 316"/>
              <a:gd name="T16" fmla="*/ 113 w 335"/>
              <a:gd name="T17" fmla="*/ 205 h 316"/>
              <a:gd name="T18" fmla="*/ 224 w 335"/>
              <a:gd name="T19" fmla="*/ 316 h 316"/>
              <a:gd name="T20" fmla="*/ 167 w 335"/>
              <a:gd name="T21" fmla="*/ 223 h 316"/>
              <a:gd name="T22" fmla="*/ 279 w 335"/>
              <a:gd name="T23" fmla="*/ 111 h 316"/>
              <a:gd name="T24" fmla="*/ 167 w 335"/>
              <a:gd name="T25" fmla="*/ 0 h 316"/>
              <a:gd name="T26" fmla="*/ 56 w 335"/>
              <a:gd name="T27" fmla="*/ 111 h 316"/>
              <a:gd name="T28" fmla="*/ 167 w 335"/>
              <a:gd name="T29" fmla="*/ 2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316">
                <a:moveTo>
                  <a:pt x="0" y="205"/>
                </a:moveTo>
                <a:cubicBezTo>
                  <a:pt x="0" y="143"/>
                  <a:pt x="49" y="94"/>
                  <a:pt x="111" y="94"/>
                </a:cubicBezTo>
                <a:cubicBezTo>
                  <a:pt x="172" y="94"/>
                  <a:pt x="222" y="143"/>
                  <a:pt x="222" y="205"/>
                </a:cubicBezTo>
                <a:cubicBezTo>
                  <a:pt x="222" y="266"/>
                  <a:pt x="172" y="316"/>
                  <a:pt x="111" y="316"/>
                </a:cubicBezTo>
                <a:cubicBezTo>
                  <a:pt x="49" y="316"/>
                  <a:pt x="0" y="266"/>
                  <a:pt x="0" y="205"/>
                </a:cubicBezTo>
                <a:close/>
                <a:moveTo>
                  <a:pt x="224" y="316"/>
                </a:moveTo>
                <a:cubicBezTo>
                  <a:pt x="285" y="316"/>
                  <a:pt x="335" y="266"/>
                  <a:pt x="335" y="205"/>
                </a:cubicBezTo>
                <a:cubicBezTo>
                  <a:pt x="335" y="143"/>
                  <a:pt x="285" y="94"/>
                  <a:pt x="224" y="94"/>
                </a:cubicBezTo>
                <a:cubicBezTo>
                  <a:pt x="162" y="94"/>
                  <a:pt x="113" y="143"/>
                  <a:pt x="113" y="205"/>
                </a:cubicBezTo>
                <a:cubicBezTo>
                  <a:pt x="113" y="266"/>
                  <a:pt x="162" y="316"/>
                  <a:pt x="224" y="316"/>
                </a:cubicBezTo>
                <a:close/>
                <a:moveTo>
                  <a:pt x="167" y="223"/>
                </a:moveTo>
                <a:cubicBezTo>
                  <a:pt x="229" y="223"/>
                  <a:pt x="279" y="173"/>
                  <a:pt x="279" y="111"/>
                </a:cubicBezTo>
                <a:cubicBezTo>
                  <a:pt x="279" y="50"/>
                  <a:pt x="229" y="0"/>
                  <a:pt x="167" y="0"/>
                </a:cubicBezTo>
                <a:cubicBezTo>
                  <a:pt x="106" y="0"/>
                  <a:pt x="56" y="50"/>
                  <a:pt x="56" y="111"/>
                </a:cubicBezTo>
                <a:cubicBezTo>
                  <a:pt x="56" y="173"/>
                  <a:pt x="106" y="223"/>
                  <a:pt x="167" y="22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3" name="Relationship_F003" title="Icon of three boxes connected by lines">
            <a:extLst>
              <a:ext uri="{FF2B5EF4-FFF2-40B4-BE49-F238E27FC236}">
                <a16:creationId xmlns:a16="http://schemas.microsoft.com/office/drawing/2014/main" id="{6FA144BC-F11C-4C6F-B479-FAEB27C6C9B7}"/>
              </a:ext>
            </a:extLst>
          </p:cNvPr>
          <p:cNvSpPr>
            <a:spLocks noChangeAspect="1" noEditPoints="1"/>
          </p:cNvSpPr>
          <p:nvPr/>
        </p:nvSpPr>
        <p:spPr bwMode="auto">
          <a:xfrm>
            <a:off x="6502405" y="4866306"/>
            <a:ext cx="391000" cy="365708"/>
          </a:xfrm>
          <a:custGeom>
            <a:avLst/>
            <a:gdLst>
              <a:gd name="T0" fmla="*/ 3230 w 4406"/>
              <a:gd name="T1" fmla="*/ 0 h 4121"/>
              <a:gd name="T2" fmla="*/ 4406 w 4406"/>
              <a:gd name="T3" fmla="*/ 0 h 4121"/>
              <a:gd name="T4" fmla="*/ 4406 w 4406"/>
              <a:gd name="T5" fmla="*/ 1176 h 4121"/>
              <a:gd name="T6" fmla="*/ 3230 w 4406"/>
              <a:gd name="T7" fmla="*/ 1176 h 4121"/>
              <a:gd name="T8" fmla="*/ 3230 w 4406"/>
              <a:gd name="T9" fmla="*/ 0 h 4121"/>
              <a:gd name="T10" fmla="*/ 3230 w 4406"/>
              <a:gd name="T11" fmla="*/ 4121 h 4121"/>
              <a:gd name="T12" fmla="*/ 4406 w 4406"/>
              <a:gd name="T13" fmla="*/ 4121 h 4121"/>
              <a:gd name="T14" fmla="*/ 4406 w 4406"/>
              <a:gd name="T15" fmla="*/ 2945 h 4121"/>
              <a:gd name="T16" fmla="*/ 3230 w 4406"/>
              <a:gd name="T17" fmla="*/ 2945 h 4121"/>
              <a:gd name="T18" fmla="*/ 3230 w 4406"/>
              <a:gd name="T19" fmla="*/ 4121 h 4121"/>
              <a:gd name="T20" fmla="*/ 0 w 4406"/>
              <a:gd name="T21" fmla="*/ 2653 h 4121"/>
              <a:gd name="T22" fmla="*/ 1175 w 4406"/>
              <a:gd name="T23" fmla="*/ 2653 h 4121"/>
              <a:gd name="T24" fmla="*/ 1175 w 4406"/>
              <a:gd name="T25" fmla="*/ 1477 h 4121"/>
              <a:gd name="T26" fmla="*/ 0 w 4406"/>
              <a:gd name="T27" fmla="*/ 1477 h 4121"/>
              <a:gd name="T28" fmla="*/ 0 w 4406"/>
              <a:gd name="T29" fmla="*/ 2653 h 4121"/>
              <a:gd name="T30" fmla="*/ 1176 w 4406"/>
              <a:gd name="T31" fmla="*/ 2062 h 4121"/>
              <a:gd name="T32" fmla="*/ 3230 w 4406"/>
              <a:gd name="T33" fmla="*/ 690 h 4121"/>
              <a:gd name="T34" fmla="*/ 3230 w 4406"/>
              <a:gd name="T35" fmla="*/ 3434 h 4121"/>
              <a:gd name="T36" fmla="*/ 1181 w 4406"/>
              <a:gd name="T37" fmla="*/ 2064 h 4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6" h="4121">
                <a:moveTo>
                  <a:pt x="3230" y="0"/>
                </a:moveTo>
                <a:lnTo>
                  <a:pt x="4406" y="0"/>
                </a:lnTo>
                <a:lnTo>
                  <a:pt x="4406" y="1176"/>
                </a:lnTo>
                <a:lnTo>
                  <a:pt x="3230" y="1176"/>
                </a:lnTo>
                <a:lnTo>
                  <a:pt x="3230" y="0"/>
                </a:lnTo>
                <a:moveTo>
                  <a:pt x="3230" y="4121"/>
                </a:moveTo>
                <a:lnTo>
                  <a:pt x="4406" y="4121"/>
                </a:lnTo>
                <a:lnTo>
                  <a:pt x="4406" y="2945"/>
                </a:lnTo>
                <a:lnTo>
                  <a:pt x="3230" y="2945"/>
                </a:lnTo>
                <a:lnTo>
                  <a:pt x="3230" y="4121"/>
                </a:lnTo>
                <a:moveTo>
                  <a:pt x="0" y="2653"/>
                </a:moveTo>
                <a:lnTo>
                  <a:pt x="1175" y="2653"/>
                </a:lnTo>
                <a:lnTo>
                  <a:pt x="1175" y="1477"/>
                </a:lnTo>
                <a:lnTo>
                  <a:pt x="0" y="1477"/>
                </a:lnTo>
                <a:lnTo>
                  <a:pt x="0" y="2653"/>
                </a:lnTo>
                <a:moveTo>
                  <a:pt x="1176" y="2062"/>
                </a:moveTo>
                <a:lnTo>
                  <a:pt x="3230" y="690"/>
                </a:lnTo>
                <a:moveTo>
                  <a:pt x="3230" y="3434"/>
                </a:moveTo>
                <a:lnTo>
                  <a:pt x="1181" y="206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4" name="LineChart_E9E6" title="Icon of a line chart with points of varying heights">
            <a:extLst>
              <a:ext uri="{FF2B5EF4-FFF2-40B4-BE49-F238E27FC236}">
                <a16:creationId xmlns:a16="http://schemas.microsoft.com/office/drawing/2014/main" id="{6FED27B5-EF4C-4F5D-B490-09DC670E17FF}"/>
              </a:ext>
            </a:extLst>
          </p:cNvPr>
          <p:cNvSpPr>
            <a:spLocks noChangeAspect="1" noEditPoints="1"/>
          </p:cNvSpPr>
          <p:nvPr/>
        </p:nvSpPr>
        <p:spPr bwMode="auto">
          <a:xfrm>
            <a:off x="2675157" y="4866306"/>
            <a:ext cx="365623" cy="365708"/>
          </a:xfrm>
          <a:custGeom>
            <a:avLst/>
            <a:gdLst>
              <a:gd name="T0" fmla="*/ 4249 w 4249"/>
              <a:gd name="T1" fmla="*/ 4250 h 4250"/>
              <a:gd name="T2" fmla="*/ 0 w 4249"/>
              <a:gd name="T3" fmla="*/ 4250 h 4250"/>
              <a:gd name="T4" fmla="*/ 0 w 4249"/>
              <a:gd name="T5" fmla="*/ 0 h 4250"/>
              <a:gd name="T6" fmla="*/ 4249 w 4249"/>
              <a:gd name="T7" fmla="*/ 1428 h 4250"/>
              <a:gd name="T8" fmla="*/ 3621 w 4249"/>
              <a:gd name="T9" fmla="*/ 800 h 4250"/>
              <a:gd name="T10" fmla="*/ 1893 w 4249"/>
              <a:gd name="T11" fmla="*/ 2527 h 4250"/>
              <a:gd name="T12" fmla="*/ 1265 w 4249"/>
              <a:gd name="T13" fmla="*/ 1899 h 4250"/>
              <a:gd name="T14" fmla="*/ 3 w 4249"/>
              <a:gd name="T15" fmla="*/ 3161 h 4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49" h="4250">
                <a:moveTo>
                  <a:pt x="4249" y="4250"/>
                </a:moveTo>
                <a:lnTo>
                  <a:pt x="0" y="4250"/>
                </a:lnTo>
                <a:lnTo>
                  <a:pt x="0" y="0"/>
                </a:lnTo>
                <a:moveTo>
                  <a:pt x="4249" y="1428"/>
                </a:moveTo>
                <a:lnTo>
                  <a:pt x="3621" y="800"/>
                </a:lnTo>
                <a:lnTo>
                  <a:pt x="1893" y="2527"/>
                </a:lnTo>
                <a:lnTo>
                  <a:pt x="1265" y="1899"/>
                </a:lnTo>
                <a:lnTo>
                  <a:pt x="3" y="316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5" name="BarChartVertical_E9EC" title="Icon of a vertical bar graph">
            <a:extLst>
              <a:ext uri="{FF2B5EF4-FFF2-40B4-BE49-F238E27FC236}">
                <a16:creationId xmlns:a16="http://schemas.microsoft.com/office/drawing/2014/main" id="{8996EF92-51A5-41F3-A52D-3C8CF86004C0}"/>
              </a:ext>
            </a:extLst>
          </p:cNvPr>
          <p:cNvSpPr>
            <a:spLocks noChangeAspect="1" noEditPoints="1"/>
          </p:cNvSpPr>
          <p:nvPr/>
        </p:nvSpPr>
        <p:spPr bwMode="auto">
          <a:xfrm>
            <a:off x="9399805" y="4866306"/>
            <a:ext cx="365623" cy="365708"/>
          </a:xfrm>
          <a:custGeom>
            <a:avLst/>
            <a:gdLst>
              <a:gd name="T0" fmla="*/ 630 w 4250"/>
              <a:gd name="T1" fmla="*/ 3622 h 4251"/>
              <a:gd name="T2" fmla="*/ 630 w 4250"/>
              <a:gd name="T3" fmla="*/ 1102 h 4251"/>
              <a:gd name="T4" fmla="*/ 1259 w 4250"/>
              <a:gd name="T5" fmla="*/ 1102 h 4251"/>
              <a:gd name="T6" fmla="*/ 1259 w 4250"/>
              <a:gd name="T7" fmla="*/ 3622 h 4251"/>
              <a:gd name="T8" fmla="*/ 630 w 4250"/>
              <a:gd name="T9" fmla="*/ 3622 h 4251"/>
              <a:gd name="T10" fmla="*/ 2519 w 4250"/>
              <a:gd name="T11" fmla="*/ 3622 h 4251"/>
              <a:gd name="T12" fmla="*/ 2519 w 4250"/>
              <a:gd name="T13" fmla="*/ 1732 h 4251"/>
              <a:gd name="T14" fmla="*/ 1889 w 4250"/>
              <a:gd name="T15" fmla="*/ 1732 h 4251"/>
              <a:gd name="T16" fmla="*/ 1889 w 4250"/>
              <a:gd name="T17" fmla="*/ 3622 h 4251"/>
              <a:gd name="T18" fmla="*/ 2519 w 4250"/>
              <a:gd name="T19" fmla="*/ 3622 h 4251"/>
              <a:gd name="T20" fmla="*/ 3778 w 4250"/>
              <a:gd name="T21" fmla="*/ 3622 h 4251"/>
              <a:gd name="T22" fmla="*/ 3778 w 4250"/>
              <a:gd name="T23" fmla="*/ 472 h 4251"/>
              <a:gd name="T24" fmla="*/ 3149 w 4250"/>
              <a:gd name="T25" fmla="*/ 472 h 4251"/>
              <a:gd name="T26" fmla="*/ 3149 w 4250"/>
              <a:gd name="T27" fmla="*/ 3622 h 4251"/>
              <a:gd name="T28" fmla="*/ 3778 w 4250"/>
              <a:gd name="T29" fmla="*/ 3622 h 4251"/>
              <a:gd name="T30" fmla="*/ 0 w 4250"/>
              <a:gd name="T31" fmla="*/ 0 h 4251"/>
              <a:gd name="T32" fmla="*/ 0 w 4250"/>
              <a:gd name="T33" fmla="*/ 4251 h 4251"/>
              <a:gd name="T34" fmla="*/ 4250 w 4250"/>
              <a:gd name="T35" fmla="*/ 4251 h 4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0" h="4251">
                <a:moveTo>
                  <a:pt x="630" y="3622"/>
                </a:moveTo>
                <a:lnTo>
                  <a:pt x="630" y="1102"/>
                </a:lnTo>
                <a:lnTo>
                  <a:pt x="1259" y="1102"/>
                </a:lnTo>
                <a:lnTo>
                  <a:pt x="1259" y="3622"/>
                </a:lnTo>
                <a:lnTo>
                  <a:pt x="630" y="3622"/>
                </a:lnTo>
                <a:moveTo>
                  <a:pt x="2519" y="3622"/>
                </a:moveTo>
                <a:lnTo>
                  <a:pt x="2519" y="1732"/>
                </a:lnTo>
                <a:lnTo>
                  <a:pt x="1889" y="1732"/>
                </a:lnTo>
                <a:lnTo>
                  <a:pt x="1889" y="3622"/>
                </a:lnTo>
                <a:lnTo>
                  <a:pt x="2519" y="3622"/>
                </a:lnTo>
                <a:moveTo>
                  <a:pt x="3778" y="3622"/>
                </a:moveTo>
                <a:lnTo>
                  <a:pt x="3778" y="472"/>
                </a:lnTo>
                <a:lnTo>
                  <a:pt x="3149" y="472"/>
                </a:lnTo>
                <a:lnTo>
                  <a:pt x="3149" y="3622"/>
                </a:lnTo>
                <a:lnTo>
                  <a:pt x="3778" y="3622"/>
                </a:lnTo>
                <a:moveTo>
                  <a:pt x="0" y="0"/>
                </a:moveTo>
                <a:lnTo>
                  <a:pt x="0" y="4251"/>
                </a:lnTo>
                <a:lnTo>
                  <a:pt x="4250" y="425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6" name="BarChartHorizontal_E9EB" title="Icon of a horizontal bar graph">
            <a:extLst>
              <a:ext uri="{FF2B5EF4-FFF2-40B4-BE49-F238E27FC236}">
                <a16:creationId xmlns:a16="http://schemas.microsoft.com/office/drawing/2014/main" id="{0470480B-8991-4BC1-AAB7-9CA40DEE5E51}"/>
              </a:ext>
            </a:extLst>
          </p:cNvPr>
          <p:cNvSpPr>
            <a:spLocks noChangeAspect="1" noEditPoints="1"/>
          </p:cNvSpPr>
          <p:nvPr/>
        </p:nvSpPr>
        <p:spPr bwMode="auto">
          <a:xfrm>
            <a:off x="10359747" y="4866306"/>
            <a:ext cx="365708" cy="365708"/>
          </a:xfrm>
          <a:custGeom>
            <a:avLst/>
            <a:gdLst>
              <a:gd name="T0" fmla="*/ 105 w 709"/>
              <a:gd name="T1" fmla="*/ 184 h 709"/>
              <a:gd name="T2" fmla="*/ 105 w 709"/>
              <a:gd name="T3" fmla="*/ 79 h 709"/>
              <a:gd name="T4" fmla="*/ 525 w 709"/>
              <a:gd name="T5" fmla="*/ 79 h 709"/>
              <a:gd name="T6" fmla="*/ 525 w 709"/>
              <a:gd name="T7" fmla="*/ 184 h 709"/>
              <a:gd name="T8" fmla="*/ 105 w 709"/>
              <a:gd name="T9" fmla="*/ 184 h 709"/>
              <a:gd name="T10" fmla="*/ 420 w 709"/>
              <a:gd name="T11" fmla="*/ 394 h 709"/>
              <a:gd name="T12" fmla="*/ 420 w 709"/>
              <a:gd name="T13" fmla="*/ 289 h 709"/>
              <a:gd name="T14" fmla="*/ 105 w 709"/>
              <a:gd name="T15" fmla="*/ 289 h 709"/>
              <a:gd name="T16" fmla="*/ 105 w 709"/>
              <a:gd name="T17" fmla="*/ 394 h 709"/>
              <a:gd name="T18" fmla="*/ 420 w 709"/>
              <a:gd name="T19" fmla="*/ 394 h 709"/>
              <a:gd name="T20" fmla="*/ 630 w 709"/>
              <a:gd name="T21" fmla="*/ 604 h 709"/>
              <a:gd name="T22" fmla="*/ 630 w 709"/>
              <a:gd name="T23" fmla="*/ 499 h 709"/>
              <a:gd name="T24" fmla="*/ 105 w 709"/>
              <a:gd name="T25" fmla="*/ 499 h 709"/>
              <a:gd name="T26" fmla="*/ 105 w 709"/>
              <a:gd name="T27" fmla="*/ 604 h 709"/>
              <a:gd name="T28" fmla="*/ 630 w 709"/>
              <a:gd name="T29" fmla="*/ 604 h 709"/>
              <a:gd name="T30" fmla="*/ 0 w 709"/>
              <a:gd name="T31" fmla="*/ 0 h 709"/>
              <a:gd name="T32" fmla="*/ 0 w 709"/>
              <a:gd name="T33" fmla="*/ 709 h 709"/>
              <a:gd name="T34" fmla="*/ 709 w 709"/>
              <a:gd name="T35" fmla="*/ 70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9" h="709">
                <a:moveTo>
                  <a:pt x="105" y="184"/>
                </a:moveTo>
                <a:lnTo>
                  <a:pt x="105" y="79"/>
                </a:lnTo>
                <a:lnTo>
                  <a:pt x="525" y="79"/>
                </a:lnTo>
                <a:lnTo>
                  <a:pt x="525" y="184"/>
                </a:lnTo>
                <a:lnTo>
                  <a:pt x="105" y="184"/>
                </a:lnTo>
                <a:moveTo>
                  <a:pt x="420" y="394"/>
                </a:moveTo>
                <a:lnTo>
                  <a:pt x="420" y="289"/>
                </a:lnTo>
                <a:lnTo>
                  <a:pt x="105" y="289"/>
                </a:lnTo>
                <a:lnTo>
                  <a:pt x="105" y="394"/>
                </a:lnTo>
                <a:lnTo>
                  <a:pt x="420" y="394"/>
                </a:lnTo>
                <a:moveTo>
                  <a:pt x="630" y="604"/>
                </a:moveTo>
                <a:lnTo>
                  <a:pt x="630" y="499"/>
                </a:lnTo>
                <a:lnTo>
                  <a:pt x="105" y="499"/>
                </a:lnTo>
                <a:lnTo>
                  <a:pt x="105" y="604"/>
                </a:lnTo>
                <a:lnTo>
                  <a:pt x="630" y="604"/>
                </a:lnTo>
                <a:moveTo>
                  <a:pt x="0" y="0"/>
                </a:moveTo>
                <a:lnTo>
                  <a:pt x="0" y="709"/>
                </a:lnTo>
                <a:lnTo>
                  <a:pt x="709" y="70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org" title="Icon of a bracket chart">
            <a:extLst>
              <a:ext uri="{FF2B5EF4-FFF2-40B4-BE49-F238E27FC236}">
                <a16:creationId xmlns:a16="http://schemas.microsoft.com/office/drawing/2014/main" id="{C5BAB2CD-709B-42C2-BF85-729357460168}"/>
              </a:ext>
            </a:extLst>
          </p:cNvPr>
          <p:cNvSpPr>
            <a:spLocks noChangeAspect="1" noEditPoints="1"/>
          </p:cNvSpPr>
          <p:nvPr/>
        </p:nvSpPr>
        <p:spPr bwMode="auto">
          <a:xfrm>
            <a:off x="8348965" y="4889163"/>
            <a:ext cx="547336" cy="319995"/>
          </a:xfrm>
          <a:custGeom>
            <a:avLst/>
            <a:gdLst>
              <a:gd name="T0" fmla="*/ 0 w 638"/>
              <a:gd name="T1" fmla="*/ 0 h 373"/>
              <a:gd name="T2" fmla="*/ 222 w 638"/>
              <a:gd name="T3" fmla="*/ 0 h 373"/>
              <a:gd name="T4" fmla="*/ 222 w 638"/>
              <a:gd name="T5" fmla="*/ 129 h 373"/>
              <a:gd name="T6" fmla="*/ 0 w 638"/>
              <a:gd name="T7" fmla="*/ 129 h 373"/>
              <a:gd name="T8" fmla="*/ 0 w 638"/>
              <a:gd name="T9" fmla="*/ 373 h 373"/>
              <a:gd name="T10" fmla="*/ 222 w 638"/>
              <a:gd name="T11" fmla="*/ 373 h 373"/>
              <a:gd name="T12" fmla="*/ 222 w 638"/>
              <a:gd name="T13" fmla="*/ 245 h 373"/>
              <a:gd name="T14" fmla="*/ 0 w 638"/>
              <a:gd name="T15" fmla="*/ 245 h 373"/>
              <a:gd name="T16" fmla="*/ 222 w 638"/>
              <a:gd name="T17" fmla="*/ 309 h 373"/>
              <a:gd name="T18" fmla="*/ 422 w 638"/>
              <a:gd name="T19" fmla="*/ 309 h 373"/>
              <a:gd name="T20" fmla="*/ 422 w 638"/>
              <a:gd name="T21" fmla="*/ 65 h 373"/>
              <a:gd name="T22" fmla="*/ 222 w 638"/>
              <a:gd name="T23" fmla="*/ 65 h 373"/>
              <a:gd name="T24" fmla="*/ 422 w 638"/>
              <a:gd name="T25" fmla="*/ 190 h 373"/>
              <a:gd name="T26" fmla="*/ 638 w 638"/>
              <a:gd name="T27" fmla="*/ 19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8" h="373">
                <a:moveTo>
                  <a:pt x="0" y="0"/>
                </a:moveTo>
                <a:lnTo>
                  <a:pt x="222" y="0"/>
                </a:lnTo>
                <a:lnTo>
                  <a:pt x="222" y="129"/>
                </a:lnTo>
                <a:lnTo>
                  <a:pt x="0" y="129"/>
                </a:lnTo>
                <a:moveTo>
                  <a:pt x="0" y="373"/>
                </a:moveTo>
                <a:lnTo>
                  <a:pt x="222" y="373"/>
                </a:lnTo>
                <a:lnTo>
                  <a:pt x="222" y="245"/>
                </a:lnTo>
                <a:lnTo>
                  <a:pt x="0" y="245"/>
                </a:lnTo>
                <a:moveTo>
                  <a:pt x="222" y="309"/>
                </a:moveTo>
                <a:lnTo>
                  <a:pt x="422" y="309"/>
                </a:lnTo>
                <a:lnTo>
                  <a:pt x="422" y="65"/>
                </a:lnTo>
                <a:lnTo>
                  <a:pt x="222" y="65"/>
                </a:lnTo>
                <a:moveTo>
                  <a:pt x="422" y="190"/>
                </a:moveTo>
                <a:lnTo>
                  <a:pt x="638" y="19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Org_ECA6" title="Icon of three boxes in a bracket chart">
            <a:extLst>
              <a:ext uri="{FF2B5EF4-FFF2-40B4-BE49-F238E27FC236}">
                <a16:creationId xmlns:a16="http://schemas.microsoft.com/office/drawing/2014/main" id="{DA384994-0B67-4D11-8407-4AEACA6B6C20}"/>
              </a:ext>
            </a:extLst>
          </p:cNvPr>
          <p:cNvSpPr>
            <a:spLocks noChangeAspect="1" noEditPoints="1"/>
          </p:cNvSpPr>
          <p:nvPr/>
        </p:nvSpPr>
        <p:spPr bwMode="auto">
          <a:xfrm>
            <a:off x="7479884" y="4866306"/>
            <a:ext cx="365530" cy="365708"/>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184312880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457135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CLOUD  /  CONNECTIVITY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Cloud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server center, data center, storage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security, locked server, data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world, planet, globe, internet, online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Global network, internet, </a:t>
                      </a:r>
                      <a:r>
                        <a:rPr kumimoji="0" lang="en-US" sz="600" b="0" i="0" u="none" strike="noStrike" kern="1200" cap="none" spc="-3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connected, world wide web</a:t>
                      </a:r>
                      <a:endParaRPr lang="en-US" sz="600" kern="1200" spc="-3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Online, connected device, global computing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Intelligence, network, web, mesh computing, IOT, internet of things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transmit, satellite, broadcasting connection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Cell tower, signal, wireless, network tower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1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connection, access </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point  network, wireless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Wireless,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wifi</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signal, signal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strength,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wifi</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connectivity, internet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Bluetooth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Plug in, connection, power cable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Power outlet, plug 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network, data center, connected data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 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data, mobile pay,</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e-payment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signal,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connected car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binary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Database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bl>
          </a:graphicData>
        </a:graphic>
      </p:graphicFrame>
      <p:graphicFrame>
        <p:nvGraphicFramePr>
          <p:cNvPr id="32" name="Table 31"/>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i="0"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COGNITIVE SERVICES  /  APIs</a:t>
                      </a:r>
                      <a:endParaRPr lang="en-US" sz="900" b="0" i="0"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Vision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Labs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Knowledge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Language</a:t>
                      </a:r>
                    </a:p>
                    <a:p>
                      <a:pPr marL="0" algn="l" defTabSz="932742" rtl="0" eaLnBrk="1" latinLnBrk="0" hangingPunct="1">
                        <a:lnSpc>
                          <a:spcPct val="90000"/>
                        </a:lnSpc>
                      </a:pPr>
                      <a:r>
                        <a:rPr kumimoji="0" lang="en-US" sz="600" b="0" i="0" u="none" strike="noStrike" kern="1200" cap="none" spc="-10" normalizeH="0" baseline="0" noProof="0">
                          <a:ln>
                            <a:noFill/>
                          </a:ln>
                          <a:gradFill>
                            <a:gsLst>
                              <a:gs pos="14000">
                                <a:schemeClr val="bg1">
                                  <a:lumMod val="75000"/>
                                </a:schemeClr>
                              </a:gs>
                              <a:gs pos="88000">
                                <a:schemeClr val="bg1">
                                  <a:lumMod val="75000"/>
                                </a:schemeClr>
                              </a:gs>
                            </a:gsLst>
                            <a:lin ang="5400000" scaled="0"/>
                          </a:gradFill>
                          <a:effectLst/>
                          <a:uLnTx/>
                          <a:uFillTx/>
                          <a:latin typeface="Segoe UI Semibold" panose="020B0702040204020203" pitchFamily="34" charset="0"/>
                          <a:ea typeface="+mn-ea"/>
                          <a:cs typeface="Segoe UI Semibold" panose="020B0702040204020203" pitchFamily="34" charset="0"/>
                        </a:rPr>
                        <a:t>* This icon is a color filled shape and is not outlined.</a:t>
                      </a:r>
                      <a:endParaRPr kumimoji="0" lang="en-US" sz="600" b="0" i="0" u="none" strike="noStrike" kern="1200" cap="none" spc="-10" normalizeH="0" baseline="0">
                        <a:ln>
                          <a:noFill/>
                        </a:ln>
                        <a:gradFill>
                          <a:gsLst>
                            <a:gs pos="14000">
                              <a:schemeClr val="bg1">
                                <a:lumMod val="75000"/>
                              </a:schemeClr>
                            </a:gs>
                            <a:gs pos="88000">
                              <a:schemeClr val="bg1">
                                <a:lumMod val="75000"/>
                              </a:schemeClr>
                            </a:gs>
                          </a:gsLst>
                          <a:lin ang="5400000" scaled="0"/>
                        </a:gradFill>
                        <a:effectLst/>
                        <a:uLnTx/>
                        <a:uFillTx/>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Cognitive services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C</a:t>
            </a:r>
          </a:p>
        </p:txBody>
      </p:sp>
      <p:sp>
        <p:nvSpPr>
          <p:cNvPr id="42"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686576" y="1231897"/>
            <a:ext cx="502849" cy="32036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3" name="globe_2" title="Icon of a sphere made of lines">
            <a:extLst>
              <a:ext uri="{FF2B5EF4-FFF2-40B4-BE49-F238E27FC236}">
                <a16:creationId xmlns:a16="http://schemas.microsoft.com/office/drawing/2014/main" id="{7D3E6722-9215-472A-9F24-9CE853781041}"/>
              </a:ext>
            </a:extLst>
          </p:cNvPr>
          <p:cNvSpPr>
            <a:spLocks noChangeAspect="1" noEditPoints="1"/>
          </p:cNvSpPr>
          <p:nvPr/>
        </p:nvSpPr>
        <p:spPr bwMode="auto">
          <a:xfrm>
            <a:off x="4595082" y="1209223"/>
            <a:ext cx="365708" cy="36570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5" name="signal_3" title="Icon of a communication tower with signal lines">
            <a:extLst>
              <a:ext uri="{FF2B5EF4-FFF2-40B4-BE49-F238E27FC236}">
                <a16:creationId xmlns:a16="http://schemas.microsoft.com/office/drawing/2014/main" id="{81CF7059-1AFD-477A-A5C4-ED1D29D9B405}"/>
              </a:ext>
            </a:extLst>
          </p:cNvPr>
          <p:cNvSpPr>
            <a:spLocks noChangeAspect="1" noEditPoints="1"/>
          </p:cNvSpPr>
          <p:nvPr/>
        </p:nvSpPr>
        <p:spPr bwMode="auto">
          <a:xfrm>
            <a:off x="8489319" y="1209223"/>
            <a:ext cx="266631" cy="365708"/>
          </a:xfrm>
          <a:custGeom>
            <a:avLst/>
            <a:gdLst>
              <a:gd name="T0" fmla="*/ 96 w 253"/>
              <a:gd name="T1" fmla="*/ 87 h 347"/>
              <a:gd name="T2" fmla="*/ 126 w 253"/>
              <a:gd name="T3" fmla="*/ 57 h 347"/>
              <a:gd name="T4" fmla="*/ 156 w 253"/>
              <a:gd name="T5" fmla="*/ 87 h 347"/>
              <a:gd name="T6" fmla="*/ 126 w 253"/>
              <a:gd name="T7" fmla="*/ 117 h 347"/>
              <a:gd name="T8" fmla="*/ 96 w 253"/>
              <a:gd name="T9" fmla="*/ 87 h 347"/>
              <a:gd name="T10" fmla="*/ 38 w 253"/>
              <a:gd name="T11" fmla="*/ 347 h 347"/>
              <a:gd name="T12" fmla="*/ 116 w 253"/>
              <a:gd name="T13" fmla="*/ 115 h 347"/>
              <a:gd name="T14" fmla="*/ 213 w 253"/>
              <a:gd name="T15" fmla="*/ 347 h 347"/>
              <a:gd name="T16" fmla="*/ 135 w 253"/>
              <a:gd name="T17" fmla="*/ 116 h 347"/>
              <a:gd name="T18" fmla="*/ 85 w 253"/>
              <a:gd name="T19" fmla="*/ 209 h 347"/>
              <a:gd name="T20" fmla="*/ 167 w 253"/>
              <a:gd name="T21" fmla="*/ 209 h 347"/>
              <a:gd name="T22" fmla="*/ 59 w 253"/>
              <a:gd name="T23" fmla="*/ 283 h 347"/>
              <a:gd name="T24" fmla="*/ 192 w 253"/>
              <a:gd name="T25" fmla="*/ 283 h 347"/>
              <a:gd name="T26" fmla="*/ 35 w 253"/>
              <a:gd name="T27" fmla="*/ 0 h 347"/>
              <a:gd name="T28" fmla="*/ 0 w 253"/>
              <a:gd name="T29" fmla="*/ 86 h 347"/>
              <a:gd name="T30" fmla="*/ 36 w 253"/>
              <a:gd name="T31" fmla="*/ 173 h 347"/>
              <a:gd name="T32" fmla="*/ 72 w 253"/>
              <a:gd name="T33" fmla="*/ 38 h 347"/>
              <a:gd name="T34" fmla="*/ 52 w 253"/>
              <a:gd name="T35" fmla="*/ 87 h 347"/>
              <a:gd name="T36" fmla="*/ 72 w 253"/>
              <a:gd name="T37" fmla="*/ 135 h 347"/>
              <a:gd name="T38" fmla="*/ 216 w 253"/>
              <a:gd name="T39" fmla="*/ 173 h 347"/>
              <a:gd name="T40" fmla="*/ 253 w 253"/>
              <a:gd name="T41" fmla="*/ 86 h 347"/>
              <a:gd name="T42" fmla="*/ 217 w 253"/>
              <a:gd name="T43" fmla="*/ 0 h 347"/>
              <a:gd name="T44" fmla="*/ 180 w 253"/>
              <a:gd name="T45" fmla="*/ 135 h 347"/>
              <a:gd name="T46" fmla="*/ 200 w 253"/>
              <a:gd name="T47" fmla="*/ 87 h 347"/>
              <a:gd name="T48" fmla="*/ 180 w 253"/>
              <a:gd name="T49" fmla="*/ 3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3" h="347">
                <a:moveTo>
                  <a:pt x="96" y="87"/>
                </a:moveTo>
                <a:cubicBezTo>
                  <a:pt x="96" y="70"/>
                  <a:pt x="109" y="57"/>
                  <a:pt x="126" y="57"/>
                </a:cubicBezTo>
                <a:cubicBezTo>
                  <a:pt x="143" y="57"/>
                  <a:pt x="156" y="70"/>
                  <a:pt x="156" y="87"/>
                </a:cubicBezTo>
                <a:cubicBezTo>
                  <a:pt x="156" y="104"/>
                  <a:pt x="143" y="117"/>
                  <a:pt x="126" y="117"/>
                </a:cubicBezTo>
                <a:cubicBezTo>
                  <a:pt x="109" y="117"/>
                  <a:pt x="96" y="104"/>
                  <a:pt x="96" y="87"/>
                </a:cubicBezTo>
                <a:close/>
                <a:moveTo>
                  <a:pt x="38" y="347"/>
                </a:moveTo>
                <a:cubicBezTo>
                  <a:pt x="116" y="115"/>
                  <a:pt x="116" y="115"/>
                  <a:pt x="116" y="115"/>
                </a:cubicBezTo>
                <a:moveTo>
                  <a:pt x="213" y="347"/>
                </a:moveTo>
                <a:cubicBezTo>
                  <a:pt x="135" y="116"/>
                  <a:pt x="135" y="116"/>
                  <a:pt x="135" y="116"/>
                </a:cubicBezTo>
                <a:moveTo>
                  <a:pt x="85" y="209"/>
                </a:moveTo>
                <a:cubicBezTo>
                  <a:pt x="167" y="209"/>
                  <a:pt x="167" y="209"/>
                  <a:pt x="167" y="209"/>
                </a:cubicBezTo>
                <a:moveTo>
                  <a:pt x="59" y="283"/>
                </a:moveTo>
                <a:cubicBezTo>
                  <a:pt x="192" y="283"/>
                  <a:pt x="192" y="283"/>
                  <a:pt x="192" y="283"/>
                </a:cubicBezTo>
                <a:moveTo>
                  <a:pt x="35" y="0"/>
                </a:moveTo>
                <a:cubicBezTo>
                  <a:pt x="13" y="22"/>
                  <a:pt x="0" y="52"/>
                  <a:pt x="0" y="86"/>
                </a:cubicBezTo>
                <a:cubicBezTo>
                  <a:pt x="0" y="120"/>
                  <a:pt x="13" y="151"/>
                  <a:pt x="36" y="173"/>
                </a:cubicBezTo>
                <a:moveTo>
                  <a:pt x="72" y="38"/>
                </a:moveTo>
                <a:cubicBezTo>
                  <a:pt x="60" y="50"/>
                  <a:pt x="52" y="68"/>
                  <a:pt x="52" y="87"/>
                </a:cubicBezTo>
                <a:cubicBezTo>
                  <a:pt x="52" y="105"/>
                  <a:pt x="60" y="122"/>
                  <a:pt x="72" y="135"/>
                </a:cubicBezTo>
                <a:moveTo>
                  <a:pt x="216" y="173"/>
                </a:moveTo>
                <a:cubicBezTo>
                  <a:pt x="239" y="151"/>
                  <a:pt x="253" y="120"/>
                  <a:pt x="253" y="86"/>
                </a:cubicBezTo>
                <a:cubicBezTo>
                  <a:pt x="253" y="52"/>
                  <a:pt x="239" y="22"/>
                  <a:pt x="217" y="0"/>
                </a:cubicBezTo>
                <a:moveTo>
                  <a:pt x="180" y="135"/>
                </a:moveTo>
                <a:cubicBezTo>
                  <a:pt x="192" y="122"/>
                  <a:pt x="200" y="105"/>
                  <a:pt x="200" y="87"/>
                </a:cubicBezTo>
                <a:cubicBezTo>
                  <a:pt x="200" y="68"/>
                  <a:pt x="192" y="50"/>
                  <a:pt x="180" y="3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6" name="globe_6" title="Icon of a monitor in front of a sphere made of lines">
            <a:extLst>
              <a:ext uri="{FF2B5EF4-FFF2-40B4-BE49-F238E27FC236}">
                <a16:creationId xmlns:a16="http://schemas.microsoft.com/office/drawing/2014/main" id="{BEA9B112-EFE0-4D89-AD38-1A019BB330B3}"/>
              </a:ext>
            </a:extLst>
          </p:cNvPr>
          <p:cNvSpPr>
            <a:spLocks noChangeAspect="1" noEditPoints="1"/>
          </p:cNvSpPr>
          <p:nvPr/>
        </p:nvSpPr>
        <p:spPr bwMode="auto">
          <a:xfrm>
            <a:off x="5560607" y="1209223"/>
            <a:ext cx="341383" cy="365708"/>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7" name="signal_7" title="Icon of a series of bars showing signal strength">
            <a:extLst>
              <a:ext uri="{FF2B5EF4-FFF2-40B4-BE49-F238E27FC236}">
                <a16:creationId xmlns:a16="http://schemas.microsoft.com/office/drawing/2014/main" id="{0A40CC4E-3598-4D5C-81B6-40377BAD33B2}"/>
              </a:ext>
            </a:extLst>
          </p:cNvPr>
          <p:cNvSpPr>
            <a:spLocks noChangeAspect="1" noEditPoints="1"/>
          </p:cNvSpPr>
          <p:nvPr/>
        </p:nvSpPr>
        <p:spPr bwMode="auto">
          <a:xfrm>
            <a:off x="11333146" y="1209223"/>
            <a:ext cx="338879" cy="365708"/>
          </a:xfrm>
          <a:custGeom>
            <a:avLst/>
            <a:gdLst>
              <a:gd name="T0" fmla="*/ 0 w 240"/>
              <a:gd name="T1" fmla="*/ 207 h 259"/>
              <a:gd name="T2" fmla="*/ 0 w 240"/>
              <a:gd name="T3" fmla="*/ 259 h 259"/>
              <a:gd name="T4" fmla="*/ 60 w 240"/>
              <a:gd name="T5" fmla="*/ 155 h 259"/>
              <a:gd name="T6" fmla="*/ 60 w 240"/>
              <a:gd name="T7" fmla="*/ 259 h 259"/>
              <a:gd name="T8" fmla="*/ 120 w 240"/>
              <a:gd name="T9" fmla="*/ 102 h 259"/>
              <a:gd name="T10" fmla="*/ 120 w 240"/>
              <a:gd name="T11" fmla="*/ 259 h 259"/>
              <a:gd name="T12" fmla="*/ 179 w 240"/>
              <a:gd name="T13" fmla="*/ 51 h 259"/>
              <a:gd name="T14" fmla="*/ 179 w 240"/>
              <a:gd name="T15" fmla="*/ 259 h 259"/>
              <a:gd name="T16" fmla="*/ 240 w 240"/>
              <a:gd name="T17" fmla="*/ 0 h 259"/>
              <a:gd name="T18" fmla="*/ 240 w 240"/>
              <a:gd name="T19"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59">
                <a:moveTo>
                  <a:pt x="0" y="207"/>
                </a:moveTo>
                <a:lnTo>
                  <a:pt x="0" y="259"/>
                </a:lnTo>
                <a:moveTo>
                  <a:pt x="60" y="155"/>
                </a:moveTo>
                <a:lnTo>
                  <a:pt x="60" y="259"/>
                </a:lnTo>
                <a:moveTo>
                  <a:pt x="120" y="102"/>
                </a:moveTo>
                <a:lnTo>
                  <a:pt x="120" y="259"/>
                </a:lnTo>
                <a:moveTo>
                  <a:pt x="179" y="51"/>
                </a:moveTo>
                <a:lnTo>
                  <a:pt x="179" y="259"/>
                </a:lnTo>
                <a:moveTo>
                  <a:pt x="240" y="0"/>
                </a:moveTo>
                <a:lnTo>
                  <a:pt x="240" y="25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8" name="car_3" title="Icon of a car with signal lines on top">
            <a:extLst>
              <a:ext uri="{FF2B5EF4-FFF2-40B4-BE49-F238E27FC236}">
                <a16:creationId xmlns:a16="http://schemas.microsoft.com/office/drawing/2014/main" id="{866FAAAF-1D9B-4914-BB63-B492926A805B}"/>
              </a:ext>
            </a:extLst>
          </p:cNvPr>
          <p:cNvSpPr>
            <a:spLocks noChangeAspect="1" noEditPoints="1"/>
          </p:cNvSpPr>
          <p:nvPr/>
        </p:nvSpPr>
        <p:spPr bwMode="auto">
          <a:xfrm>
            <a:off x="7407809" y="2123496"/>
            <a:ext cx="486915" cy="365708"/>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9" name="Bluetooth" title="Icon of the bluetooth symbol">
            <a:extLst>
              <a:ext uri="{FF2B5EF4-FFF2-40B4-BE49-F238E27FC236}">
                <a16:creationId xmlns:a16="http://schemas.microsoft.com/office/drawing/2014/main" id="{FAB308B0-F1B7-428C-8091-3067BDEA0443}"/>
              </a:ext>
            </a:extLst>
          </p:cNvPr>
          <p:cNvSpPr>
            <a:spLocks noChangeAspect="1" noEditPoints="1"/>
          </p:cNvSpPr>
          <p:nvPr/>
        </p:nvSpPr>
        <p:spPr bwMode="auto">
          <a:xfrm>
            <a:off x="841764" y="2123496"/>
            <a:ext cx="192478" cy="365708"/>
          </a:xfrm>
          <a:custGeom>
            <a:avLst/>
            <a:gdLst>
              <a:gd name="T0" fmla="*/ 103 w 200"/>
              <a:gd name="T1" fmla="*/ 190 h 380"/>
              <a:gd name="T2" fmla="*/ 103 w 200"/>
              <a:gd name="T3" fmla="*/ 0 h 380"/>
              <a:gd name="T4" fmla="*/ 200 w 200"/>
              <a:gd name="T5" fmla="*/ 94 h 380"/>
              <a:gd name="T6" fmla="*/ 103 w 200"/>
              <a:gd name="T7" fmla="*/ 190 h 380"/>
              <a:gd name="T8" fmla="*/ 103 w 200"/>
              <a:gd name="T9" fmla="*/ 190 h 380"/>
              <a:gd name="T10" fmla="*/ 103 w 200"/>
              <a:gd name="T11" fmla="*/ 380 h 380"/>
              <a:gd name="T12" fmla="*/ 200 w 200"/>
              <a:gd name="T13" fmla="*/ 286 h 380"/>
              <a:gd name="T14" fmla="*/ 103 w 200"/>
              <a:gd name="T15" fmla="*/ 190 h 380"/>
              <a:gd name="T16" fmla="*/ 103 w 200"/>
              <a:gd name="T17" fmla="*/ 191 h 380"/>
              <a:gd name="T18" fmla="*/ 0 w 200"/>
              <a:gd name="T19" fmla="*/ 87 h 380"/>
              <a:gd name="T20" fmla="*/ 103 w 200"/>
              <a:gd name="T21" fmla="*/ 190 h 380"/>
              <a:gd name="T22" fmla="*/ 0 w 200"/>
              <a:gd name="T23" fmla="*/ 29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0" h="380">
                <a:moveTo>
                  <a:pt x="103" y="190"/>
                </a:moveTo>
                <a:lnTo>
                  <a:pt x="103" y="0"/>
                </a:lnTo>
                <a:lnTo>
                  <a:pt x="200" y="94"/>
                </a:lnTo>
                <a:lnTo>
                  <a:pt x="103" y="190"/>
                </a:lnTo>
                <a:moveTo>
                  <a:pt x="103" y="190"/>
                </a:moveTo>
                <a:lnTo>
                  <a:pt x="103" y="380"/>
                </a:lnTo>
                <a:lnTo>
                  <a:pt x="200" y="286"/>
                </a:lnTo>
                <a:lnTo>
                  <a:pt x="103" y="190"/>
                </a:lnTo>
                <a:moveTo>
                  <a:pt x="103" y="191"/>
                </a:moveTo>
                <a:lnTo>
                  <a:pt x="0" y="87"/>
                </a:lnTo>
                <a:moveTo>
                  <a:pt x="103" y="190"/>
                </a:moveTo>
                <a:lnTo>
                  <a:pt x="0" y="29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network" title="Icon of a device or computer network">
            <a:extLst>
              <a:ext uri="{FF2B5EF4-FFF2-40B4-BE49-F238E27FC236}">
                <a16:creationId xmlns:a16="http://schemas.microsoft.com/office/drawing/2014/main" id="{9CA2211A-F7A7-4671-A6DD-1D1BD8515B21}"/>
              </a:ext>
            </a:extLst>
          </p:cNvPr>
          <p:cNvSpPr>
            <a:spLocks noChangeAspect="1" noEditPoints="1"/>
          </p:cNvSpPr>
          <p:nvPr/>
        </p:nvSpPr>
        <p:spPr bwMode="auto">
          <a:xfrm>
            <a:off x="3642340" y="2123496"/>
            <a:ext cx="351226" cy="365708"/>
          </a:xfrm>
          <a:custGeom>
            <a:avLst/>
            <a:gdLst>
              <a:gd name="T0" fmla="*/ 328 w 388"/>
              <a:gd name="T1" fmla="*/ 260 h 404"/>
              <a:gd name="T2" fmla="*/ 15 w 388"/>
              <a:gd name="T3" fmla="*/ 260 h 404"/>
              <a:gd name="T4" fmla="*/ 15 w 388"/>
              <a:gd name="T5" fmla="*/ 57 h 404"/>
              <a:gd name="T6" fmla="*/ 328 w 388"/>
              <a:gd name="T7" fmla="*/ 57 h 404"/>
              <a:gd name="T8" fmla="*/ 328 w 388"/>
              <a:gd name="T9" fmla="*/ 260 h 404"/>
              <a:gd name="T10" fmla="*/ 328 w 388"/>
              <a:gd name="T11" fmla="*/ 203 h 404"/>
              <a:gd name="T12" fmla="*/ 388 w 388"/>
              <a:gd name="T13" fmla="*/ 203 h 404"/>
              <a:gd name="T14" fmla="*/ 388 w 388"/>
              <a:gd name="T15" fmla="*/ 0 h 404"/>
              <a:gd name="T16" fmla="*/ 69 w 388"/>
              <a:gd name="T17" fmla="*/ 0 h 404"/>
              <a:gd name="T18" fmla="*/ 69 w 388"/>
              <a:gd name="T19" fmla="*/ 57 h 404"/>
              <a:gd name="T20" fmla="*/ 271 w 388"/>
              <a:gd name="T21" fmla="*/ 404 h 404"/>
              <a:gd name="T22" fmla="*/ 271 w 388"/>
              <a:gd name="T23" fmla="*/ 347 h 404"/>
              <a:gd name="T24" fmla="*/ 215 w 388"/>
              <a:gd name="T25" fmla="*/ 347 h 404"/>
              <a:gd name="T26" fmla="*/ 215 w 388"/>
              <a:gd name="T27" fmla="*/ 318 h 404"/>
              <a:gd name="T28" fmla="*/ 157 w 388"/>
              <a:gd name="T29" fmla="*/ 318 h 404"/>
              <a:gd name="T30" fmla="*/ 157 w 388"/>
              <a:gd name="T31" fmla="*/ 347 h 404"/>
              <a:gd name="T32" fmla="*/ 97 w 388"/>
              <a:gd name="T33" fmla="*/ 347 h 404"/>
              <a:gd name="T34" fmla="*/ 97 w 388"/>
              <a:gd name="T35" fmla="*/ 404 h 404"/>
              <a:gd name="T36" fmla="*/ 187 w 388"/>
              <a:gd name="T37" fmla="*/ 404 h 404"/>
              <a:gd name="T38" fmla="*/ 271 w 388"/>
              <a:gd name="T39" fmla="*/ 404 h 404"/>
              <a:gd name="T40" fmla="*/ 97 w 388"/>
              <a:gd name="T41" fmla="*/ 374 h 404"/>
              <a:gd name="T42" fmla="*/ 0 w 388"/>
              <a:gd name="T43" fmla="*/ 374 h 404"/>
              <a:gd name="T44" fmla="*/ 271 w 388"/>
              <a:gd name="T45" fmla="*/ 374 h 404"/>
              <a:gd name="T46" fmla="*/ 369 w 388"/>
              <a:gd name="T47" fmla="*/ 374 h 404"/>
              <a:gd name="T48" fmla="*/ 184 w 388"/>
              <a:gd name="T49" fmla="*/ 318 h 404"/>
              <a:gd name="T50" fmla="*/ 184 w 388"/>
              <a:gd name="T51" fmla="*/ 26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8" h="404">
                <a:moveTo>
                  <a:pt x="328" y="260"/>
                </a:moveTo>
                <a:lnTo>
                  <a:pt x="15" y="260"/>
                </a:lnTo>
                <a:lnTo>
                  <a:pt x="15" y="57"/>
                </a:lnTo>
                <a:lnTo>
                  <a:pt x="328" y="57"/>
                </a:lnTo>
                <a:lnTo>
                  <a:pt x="328" y="260"/>
                </a:lnTo>
                <a:moveTo>
                  <a:pt x="328" y="203"/>
                </a:moveTo>
                <a:lnTo>
                  <a:pt x="388" y="203"/>
                </a:lnTo>
                <a:lnTo>
                  <a:pt x="388" y="0"/>
                </a:lnTo>
                <a:lnTo>
                  <a:pt x="69" y="0"/>
                </a:lnTo>
                <a:lnTo>
                  <a:pt x="69" y="57"/>
                </a:lnTo>
                <a:moveTo>
                  <a:pt x="271" y="404"/>
                </a:moveTo>
                <a:lnTo>
                  <a:pt x="271" y="347"/>
                </a:lnTo>
                <a:lnTo>
                  <a:pt x="215" y="347"/>
                </a:lnTo>
                <a:lnTo>
                  <a:pt x="215" y="318"/>
                </a:lnTo>
                <a:lnTo>
                  <a:pt x="157" y="318"/>
                </a:lnTo>
                <a:lnTo>
                  <a:pt x="157" y="347"/>
                </a:lnTo>
                <a:lnTo>
                  <a:pt x="97" y="347"/>
                </a:lnTo>
                <a:lnTo>
                  <a:pt x="97" y="404"/>
                </a:lnTo>
                <a:lnTo>
                  <a:pt x="187" y="404"/>
                </a:lnTo>
                <a:lnTo>
                  <a:pt x="271" y="404"/>
                </a:lnTo>
                <a:moveTo>
                  <a:pt x="97" y="374"/>
                </a:moveTo>
                <a:lnTo>
                  <a:pt x="0" y="374"/>
                </a:lnTo>
                <a:moveTo>
                  <a:pt x="271" y="374"/>
                </a:moveTo>
                <a:lnTo>
                  <a:pt x="369" y="374"/>
                </a:lnTo>
                <a:moveTo>
                  <a:pt x="184" y="318"/>
                </a:moveTo>
                <a:lnTo>
                  <a:pt x="184" y="2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1" name="network_2" title="Icon of a printer connected to a network">
            <a:extLst>
              <a:ext uri="{FF2B5EF4-FFF2-40B4-BE49-F238E27FC236}">
                <a16:creationId xmlns:a16="http://schemas.microsoft.com/office/drawing/2014/main" id="{F6C12DE6-AB11-4DF2-8637-1A1F18E46E0B}"/>
              </a:ext>
            </a:extLst>
          </p:cNvPr>
          <p:cNvSpPr>
            <a:spLocks noChangeAspect="1" noEditPoints="1"/>
          </p:cNvSpPr>
          <p:nvPr/>
        </p:nvSpPr>
        <p:spPr bwMode="auto">
          <a:xfrm>
            <a:off x="5551516" y="2123496"/>
            <a:ext cx="359568" cy="365708"/>
          </a:xfrm>
          <a:custGeom>
            <a:avLst/>
            <a:gdLst>
              <a:gd name="T0" fmla="*/ 194 w 384"/>
              <a:gd name="T1" fmla="*/ 392 h 392"/>
              <a:gd name="T2" fmla="*/ 102 w 384"/>
              <a:gd name="T3" fmla="*/ 392 h 392"/>
              <a:gd name="T4" fmla="*/ 102 w 384"/>
              <a:gd name="T5" fmla="*/ 333 h 392"/>
              <a:gd name="T6" fmla="*/ 164 w 384"/>
              <a:gd name="T7" fmla="*/ 333 h 392"/>
              <a:gd name="T8" fmla="*/ 164 w 384"/>
              <a:gd name="T9" fmla="*/ 302 h 392"/>
              <a:gd name="T10" fmla="*/ 223 w 384"/>
              <a:gd name="T11" fmla="*/ 302 h 392"/>
              <a:gd name="T12" fmla="*/ 223 w 384"/>
              <a:gd name="T13" fmla="*/ 333 h 392"/>
              <a:gd name="T14" fmla="*/ 282 w 384"/>
              <a:gd name="T15" fmla="*/ 333 h 392"/>
              <a:gd name="T16" fmla="*/ 282 w 384"/>
              <a:gd name="T17" fmla="*/ 392 h 392"/>
              <a:gd name="T18" fmla="*/ 194 w 384"/>
              <a:gd name="T19" fmla="*/ 392 h 392"/>
              <a:gd name="T20" fmla="*/ 102 w 384"/>
              <a:gd name="T21" fmla="*/ 362 h 392"/>
              <a:gd name="T22" fmla="*/ 0 w 384"/>
              <a:gd name="T23" fmla="*/ 362 h 392"/>
              <a:gd name="T24" fmla="*/ 282 w 384"/>
              <a:gd name="T25" fmla="*/ 362 h 392"/>
              <a:gd name="T26" fmla="*/ 384 w 384"/>
              <a:gd name="T27" fmla="*/ 362 h 392"/>
              <a:gd name="T28" fmla="*/ 192 w 384"/>
              <a:gd name="T29" fmla="*/ 302 h 392"/>
              <a:gd name="T30" fmla="*/ 192 w 384"/>
              <a:gd name="T31" fmla="*/ 262 h 392"/>
              <a:gd name="T32" fmla="*/ 269 w 384"/>
              <a:gd name="T33" fmla="*/ 206 h 392"/>
              <a:gd name="T34" fmla="*/ 113 w 384"/>
              <a:gd name="T35" fmla="*/ 206 h 392"/>
              <a:gd name="T36" fmla="*/ 113 w 384"/>
              <a:gd name="T37" fmla="*/ 262 h 392"/>
              <a:gd name="T38" fmla="*/ 269 w 384"/>
              <a:gd name="T39" fmla="*/ 262 h 392"/>
              <a:gd name="T40" fmla="*/ 269 w 384"/>
              <a:gd name="T41" fmla="*/ 206 h 392"/>
              <a:gd name="T42" fmla="*/ 269 w 384"/>
              <a:gd name="T43" fmla="*/ 233 h 392"/>
              <a:gd name="T44" fmla="*/ 321 w 384"/>
              <a:gd name="T45" fmla="*/ 233 h 392"/>
              <a:gd name="T46" fmla="*/ 321 w 384"/>
              <a:gd name="T47" fmla="*/ 120 h 392"/>
              <a:gd name="T48" fmla="*/ 306 w 384"/>
              <a:gd name="T49" fmla="*/ 104 h 392"/>
              <a:gd name="T50" fmla="*/ 81 w 384"/>
              <a:gd name="T51" fmla="*/ 104 h 392"/>
              <a:gd name="T52" fmla="*/ 65 w 384"/>
              <a:gd name="T53" fmla="*/ 120 h 392"/>
              <a:gd name="T54" fmla="*/ 65 w 384"/>
              <a:gd name="T55" fmla="*/ 233 h 392"/>
              <a:gd name="T56" fmla="*/ 115 w 384"/>
              <a:gd name="T57" fmla="*/ 233 h 392"/>
              <a:gd name="T58" fmla="*/ 269 w 384"/>
              <a:gd name="T59" fmla="*/ 104 h 392"/>
              <a:gd name="T60" fmla="*/ 269 w 384"/>
              <a:gd name="T61" fmla="*/ 0 h 392"/>
              <a:gd name="T62" fmla="*/ 113 w 384"/>
              <a:gd name="T63" fmla="*/ 0 h 392"/>
              <a:gd name="T64" fmla="*/ 113 w 384"/>
              <a:gd name="T65" fmla="*/ 104 h 392"/>
              <a:gd name="T66" fmla="*/ 117 w 384"/>
              <a:gd name="T67" fmla="*/ 153 h 392"/>
              <a:gd name="T68" fmla="*/ 113 w 384"/>
              <a:gd name="T69" fmla="*/ 156 h 392"/>
              <a:gd name="T70" fmla="*/ 117 w 384"/>
              <a:gd name="T71" fmla="*/ 160 h 392"/>
              <a:gd name="T72" fmla="*/ 120 w 384"/>
              <a:gd name="T73" fmla="*/ 156 h 392"/>
              <a:gd name="T74" fmla="*/ 117 w 384"/>
              <a:gd name="T75" fmla="*/ 153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4" h="392">
                <a:moveTo>
                  <a:pt x="194" y="392"/>
                </a:moveTo>
                <a:cubicBezTo>
                  <a:pt x="102" y="392"/>
                  <a:pt x="102" y="392"/>
                  <a:pt x="102" y="392"/>
                </a:cubicBezTo>
                <a:cubicBezTo>
                  <a:pt x="102" y="333"/>
                  <a:pt x="102" y="333"/>
                  <a:pt x="102" y="333"/>
                </a:cubicBezTo>
                <a:cubicBezTo>
                  <a:pt x="164" y="333"/>
                  <a:pt x="164" y="333"/>
                  <a:pt x="164" y="333"/>
                </a:cubicBezTo>
                <a:cubicBezTo>
                  <a:pt x="164" y="302"/>
                  <a:pt x="164" y="302"/>
                  <a:pt x="164" y="302"/>
                </a:cubicBezTo>
                <a:cubicBezTo>
                  <a:pt x="223" y="302"/>
                  <a:pt x="223" y="302"/>
                  <a:pt x="223" y="302"/>
                </a:cubicBezTo>
                <a:cubicBezTo>
                  <a:pt x="223" y="333"/>
                  <a:pt x="223" y="333"/>
                  <a:pt x="223" y="333"/>
                </a:cubicBezTo>
                <a:cubicBezTo>
                  <a:pt x="282" y="333"/>
                  <a:pt x="282" y="333"/>
                  <a:pt x="282" y="333"/>
                </a:cubicBezTo>
                <a:cubicBezTo>
                  <a:pt x="282" y="392"/>
                  <a:pt x="282" y="392"/>
                  <a:pt x="282" y="392"/>
                </a:cubicBezTo>
                <a:lnTo>
                  <a:pt x="194" y="392"/>
                </a:lnTo>
                <a:close/>
                <a:moveTo>
                  <a:pt x="102" y="362"/>
                </a:moveTo>
                <a:cubicBezTo>
                  <a:pt x="0" y="362"/>
                  <a:pt x="0" y="362"/>
                  <a:pt x="0" y="362"/>
                </a:cubicBezTo>
                <a:moveTo>
                  <a:pt x="282" y="362"/>
                </a:moveTo>
                <a:cubicBezTo>
                  <a:pt x="384" y="362"/>
                  <a:pt x="384" y="362"/>
                  <a:pt x="384" y="362"/>
                </a:cubicBezTo>
                <a:moveTo>
                  <a:pt x="192" y="302"/>
                </a:moveTo>
                <a:cubicBezTo>
                  <a:pt x="192" y="262"/>
                  <a:pt x="192" y="262"/>
                  <a:pt x="192" y="262"/>
                </a:cubicBezTo>
                <a:moveTo>
                  <a:pt x="269" y="206"/>
                </a:moveTo>
                <a:cubicBezTo>
                  <a:pt x="113" y="206"/>
                  <a:pt x="113" y="206"/>
                  <a:pt x="113" y="206"/>
                </a:cubicBezTo>
                <a:cubicBezTo>
                  <a:pt x="113" y="262"/>
                  <a:pt x="113" y="262"/>
                  <a:pt x="113" y="262"/>
                </a:cubicBezTo>
                <a:cubicBezTo>
                  <a:pt x="269" y="262"/>
                  <a:pt x="269" y="262"/>
                  <a:pt x="269" y="262"/>
                </a:cubicBezTo>
                <a:lnTo>
                  <a:pt x="269" y="206"/>
                </a:lnTo>
                <a:close/>
                <a:moveTo>
                  <a:pt x="269" y="233"/>
                </a:moveTo>
                <a:cubicBezTo>
                  <a:pt x="321" y="233"/>
                  <a:pt x="321" y="233"/>
                  <a:pt x="321" y="233"/>
                </a:cubicBezTo>
                <a:cubicBezTo>
                  <a:pt x="321" y="120"/>
                  <a:pt x="321" y="120"/>
                  <a:pt x="321" y="120"/>
                </a:cubicBezTo>
                <a:cubicBezTo>
                  <a:pt x="321" y="111"/>
                  <a:pt x="314" y="104"/>
                  <a:pt x="306" y="104"/>
                </a:cubicBezTo>
                <a:cubicBezTo>
                  <a:pt x="81" y="104"/>
                  <a:pt x="81" y="104"/>
                  <a:pt x="81" y="104"/>
                </a:cubicBezTo>
                <a:cubicBezTo>
                  <a:pt x="72" y="104"/>
                  <a:pt x="65" y="111"/>
                  <a:pt x="65" y="120"/>
                </a:cubicBezTo>
                <a:cubicBezTo>
                  <a:pt x="65" y="233"/>
                  <a:pt x="65" y="233"/>
                  <a:pt x="65" y="233"/>
                </a:cubicBezTo>
                <a:cubicBezTo>
                  <a:pt x="115" y="233"/>
                  <a:pt x="115" y="233"/>
                  <a:pt x="115" y="233"/>
                </a:cubicBezTo>
                <a:moveTo>
                  <a:pt x="269" y="104"/>
                </a:moveTo>
                <a:cubicBezTo>
                  <a:pt x="269" y="0"/>
                  <a:pt x="269" y="0"/>
                  <a:pt x="269" y="0"/>
                </a:cubicBezTo>
                <a:cubicBezTo>
                  <a:pt x="113" y="0"/>
                  <a:pt x="113" y="0"/>
                  <a:pt x="113" y="0"/>
                </a:cubicBezTo>
                <a:cubicBezTo>
                  <a:pt x="113" y="104"/>
                  <a:pt x="113" y="104"/>
                  <a:pt x="113" y="104"/>
                </a:cubicBezTo>
                <a:moveTo>
                  <a:pt x="117" y="153"/>
                </a:moveTo>
                <a:cubicBezTo>
                  <a:pt x="115" y="153"/>
                  <a:pt x="113" y="154"/>
                  <a:pt x="113" y="156"/>
                </a:cubicBezTo>
                <a:cubicBezTo>
                  <a:pt x="113" y="158"/>
                  <a:pt x="115" y="160"/>
                  <a:pt x="117" y="160"/>
                </a:cubicBezTo>
                <a:cubicBezTo>
                  <a:pt x="119" y="160"/>
                  <a:pt x="120" y="158"/>
                  <a:pt x="120" y="156"/>
                </a:cubicBezTo>
                <a:cubicBezTo>
                  <a:pt x="120" y="154"/>
                  <a:pt x="119" y="153"/>
                  <a:pt x="117" y="15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network_3" title="Icon of a server connected to a network">
            <a:extLst>
              <a:ext uri="{FF2B5EF4-FFF2-40B4-BE49-F238E27FC236}">
                <a16:creationId xmlns:a16="http://schemas.microsoft.com/office/drawing/2014/main" id="{FB7B04CD-C0A2-4B33-975F-CE9D892628A5}"/>
              </a:ext>
            </a:extLst>
          </p:cNvPr>
          <p:cNvSpPr>
            <a:spLocks noChangeAspect="1" noEditPoints="1"/>
          </p:cNvSpPr>
          <p:nvPr/>
        </p:nvSpPr>
        <p:spPr bwMode="auto">
          <a:xfrm>
            <a:off x="4601732" y="2124898"/>
            <a:ext cx="352411" cy="365708"/>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server" title="Icon of a server tower">
            <a:extLst>
              <a:ext uri="{FF2B5EF4-FFF2-40B4-BE49-F238E27FC236}">
                <a16:creationId xmlns:a16="http://schemas.microsoft.com/office/drawing/2014/main" id="{7F1240FB-CD3D-45C3-8929-CE638C03DBBB}"/>
              </a:ext>
            </a:extLst>
          </p:cNvPr>
          <p:cNvSpPr>
            <a:spLocks noChangeAspect="1" noEditPoints="1"/>
          </p:cNvSpPr>
          <p:nvPr/>
        </p:nvSpPr>
        <p:spPr bwMode="auto">
          <a:xfrm>
            <a:off x="1801716" y="1209223"/>
            <a:ext cx="192541" cy="365708"/>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plug" title="Icon of a power plug showing an A to B connection">
            <a:extLst>
              <a:ext uri="{FF2B5EF4-FFF2-40B4-BE49-F238E27FC236}">
                <a16:creationId xmlns:a16="http://schemas.microsoft.com/office/drawing/2014/main" id="{08E9A98E-D227-41E2-8D4C-406C42F7DD12}"/>
              </a:ext>
            </a:extLst>
          </p:cNvPr>
          <p:cNvSpPr>
            <a:spLocks noChangeAspect="1" noEditPoints="1"/>
          </p:cNvSpPr>
          <p:nvPr/>
        </p:nvSpPr>
        <p:spPr bwMode="auto">
          <a:xfrm>
            <a:off x="1705078" y="2123496"/>
            <a:ext cx="385816" cy="365708"/>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1" name="globe" title="Icon of the earth">
            <a:extLst>
              <a:ext uri="{FF2B5EF4-FFF2-40B4-BE49-F238E27FC236}">
                <a16:creationId xmlns:a16="http://schemas.microsoft.com/office/drawing/2014/main" id="{DF6C132A-141D-45A5-88B7-0021BA5D41CF}"/>
              </a:ext>
            </a:extLst>
          </p:cNvPr>
          <p:cNvSpPr>
            <a:spLocks noChangeAspect="1" noEditPoints="1"/>
          </p:cNvSpPr>
          <p:nvPr/>
        </p:nvSpPr>
        <p:spPr bwMode="auto">
          <a:xfrm>
            <a:off x="3635718" y="1209223"/>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7" name="Intelligence" title="Icon of circles connected by crossing lines">
            <a:extLst>
              <a:ext uri="{FF2B5EF4-FFF2-40B4-BE49-F238E27FC236}">
                <a16:creationId xmlns:a16="http://schemas.microsoft.com/office/drawing/2014/main" id="{8DD1B0EB-DE08-44BC-AE8C-4AF6A5CD81BF}"/>
              </a:ext>
            </a:extLst>
          </p:cNvPr>
          <p:cNvSpPr>
            <a:spLocks noChangeAspect="1" noEditPoints="1"/>
          </p:cNvSpPr>
          <p:nvPr/>
        </p:nvSpPr>
        <p:spPr bwMode="auto">
          <a:xfrm>
            <a:off x="6507613" y="1209223"/>
            <a:ext cx="380584" cy="365708"/>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8" name="money" title="Icon of a creditcard with signal lines on top">
            <a:extLst>
              <a:ext uri="{FF2B5EF4-FFF2-40B4-BE49-F238E27FC236}">
                <a16:creationId xmlns:a16="http://schemas.microsoft.com/office/drawing/2014/main" id="{D746A27F-2263-435B-9DFC-83A3D0734F6E}"/>
              </a:ext>
            </a:extLst>
          </p:cNvPr>
          <p:cNvSpPr>
            <a:spLocks noChangeAspect="1" noEditPoints="1"/>
          </p:cNvSpPr>
          <p:nvPr/>
        </p:nvSpPr>
        <p:spPr bwMode="auto">
          <a:xfrm>
            <a:off x="6558011" y="2123496"/>
            <a:ext cx="266544" cy="365708"/>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6" name="signal" title="Icon of a communication signal">
            <a:extLst>
              <a:ext uri="{FF2B5EF4-FFF2-40B4-BE49-F238E27FC236}">
                <a16:creationId xmlns:a16="http://schemas.microsoft.com/office/drawing/2014/main" id="{E93772FD-A44C-4C5E-A4BF-0D889FF87D0E}"/>
              </a:ext>
            </a:extLst>
          </p:cNvPr>
          <p:cNvSpPr>
            <a:spLocks noChangeAspect="1" noEditPoints="1"/>
          </p:cNvSpPr>
          <p:nvPr/>
        </p:nvSpPr>
        <p:spPr bwMode="auto">
          <a:xfrm>
            <a:off x="9421510" y="1209223"/>
            <a:ext cx="322215" cy="365708"/>
          </a:xfrm>
          <a:custGeom>
            <a:avLst/>
            <a:gdLst>
              <a:gd name="T0" fmla="*/ 105 w 296"/>
              <a:gd name="T1" fmla="*/ 225 h 337"/>
              <a:gd name="T2" fmla="*/ 148 w 296"/>
              <a:gd name="T3" fmla="*/ 182 h 337"/>
              <a:gd name="T4" fmla="*/ 190 w 296"/>
              <a:gd name="T5" fmla="*/ 225 h 337"/>
              <a:gd name="T6" fmla="*/ 148 w 296"/>
              <a:gd name="T7" fmla="*/ 267 h 337"/>
              <a:gd name="T8" fmla="*/ 105 w 296"/>
              <a:gd name="T9" fmla="*/ 225 h 337"/>
              <a:gd name="T10" fmla="*/ 148 w 296"/>
              <a:gd name="T11" fmla="*/ 267 h 337"/>
              <a:gd name="T12" fmla="*/ 148 w 296"/>
              <a:gd name="T13" fmla="*/ 337 h 337"/>
              <a:gd name="T14" fmla="*/ 296 w 296"/>
              <a:gd name="T15" fmla="*/ 61 h 337"/>
              <a:gd name="T16" fmla="*/ 148 w 296"/>
              <a:gd name="T17" fmla="*/ 0 h 337"/>
              <a:gd name="T18" fmla="*/ 0 w 296"/>
              <a:gd name="T19" fmla="*/ 62 h 337"/>
              <a:gd name="T20" fmla="*/ 255 w 296"/>
              <a:gd name="T21" fmla="*/ 104 h 337"/>
              <a:gd name="T22" fmla="*/ 149 w 296"/>
              <a:gd name="T23" fmla="*/ 60 h 337"/>
              <a:gd name="T24" fmla="*/ 41 w 296"/>
              <a:gd name="T25" fmla="*/ 105 h 337"/>
              <a:gd name="T26" fmla="*/ 208 w 296"/>
              <a:gd name="T27" fmla="*/ 150 h 337"/>
              <a:gd name="T28" fmla="*/ 148 w 296"/>
              <a:gd name="T29" fmla="*/ 125 h 337"/>
              <a:gd name="T30" fmla="*/ 88 w 296"/>
              <a:gd name="T31" fmla="*/ 149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337">
                <a:moveTo>
                  <a:pt x="105" y="225"/>
                </a:moveTo>
                <a:cubicBezTo>
                  <a:pt x="105" y="201"/>
                  <a:pt x="124" y="182"/>
                  <a:pt x="148" y="182"/>
                </a:cubicBezTo>
                <a:cubicBezTo>
                  <a:pt x="171" y="182"/>
                  <a:pt x="190" y="201"/>
                  <a:pt x="190" y="225"/>
                </a:cubicBezTo>
                <a:cubicBezTo>
                  <a:pt x="190" y="248"/>
                  <a:pt x="171" y="267"/>
                  <a:pt x="148" y="267"/>
                </a:cubicBezTo>
                <a:cubicBezTo>
                  <a:pt x="124" y="267"/>
                  <a:pt x="105" y="248"/>
                  <a:pt x="105" y="225"/>
                </a:cubicBezTo>
                <a:close/>
                <a:moveTo>
                  <a:pt x="148" y="267"/>
                </a:moveTo>
                <a:cubicBezTo>
                  <a:pt x="148" y="337"/>
                  <a:pt x="148" y="337"/>
                  <a:pt x="148" y="337"/>
                </a:cubicBezTo>
                <a:moveTo>
                  <a:pt x="296" y="61"/>
                </a:moveTo>
                <a:cubicBezTo>
                  <a:pt x="258" y="23"/>
                  <a:pt x="206" y="0"/>
                  <a:pt x="148" y="0"/>
                </a:cubicBezTo>
                <a:cubicBezTo>
                  <a:pt x="90" y="0"/>
                  <a:pt x="38" y="24"/>
                  <a:pt x="0" y="62"/>
                </a:cubicBezTo>
                <a:moveTo>
                  <a:pt x="255" y="104"/>
                </a:moveTo>
                <a:cubicBezTo>
                  <a:pt x="228" y="77"/>
                  <a:pt x="190" y="60"/>
                  <a:pt x="149" y="60"/>
                </a:cubicBezTo>
                <a:cubicBezTo>
                  <a:pt x="106" y="60"/>
                  <a:pt x="68" y="77"/>
                  <a:pt x="41" y="105"/>
                </a:cubicBezTo>
                <a:moveTo>
                  <a:pt x="208" y="150"/>
                </a:moveTo>
                <a:cubicBezTo>
                  <a:pt x="192" y="134"/>
                  <a:pt x="171" y="125"/>
                  <a:pt x="148" y="125"/>
                </a:cubicBezTo>
                <a:cubicBezTo>
                  <a:pt x="124" y="125"/>
                  <a:pt x="103" y="134"/>
                  <a:pt x="88" y="1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Wifi_E701" title="Icon of a wireless signal">
            <a:extLst>
              <a:ext uri="{FF2B5EF4-FFF2-40B4-BE49-F238E27FC236}">
                <a16:creationId xmlns:a16="http://schemas.microsoft.com/office/drawing/2014/main" id="{76780836-9E47-4627-812E-8DA2CDCA5195}"/>
              </a:ext>
            </a:extLst>
          </p:cNvPr>
          <p:cNvSpPr>
            <a:spLocks noChangeAspect="1" noEditPoints="1"/>
          </p:cNvSpPr>
          <p:nvPr/>
        </p:nvSpPr>
        <p:spPr bwMode="auto">
          <a:xfrm>
            <a:off x="10359835" y="1209223"/>
            <a:ext cx="365534" cy="365708"/>
          </a:xfrm>
          <a:custGeom>
            <a:avLst/>
            <a:gdLst>
              <a:gd name="T0" fmla="*/ 2506 w 2874"/>
              <a:gd name="T1" fmla="*/ 2756 h 2874"/>
              <a:gd name="T2" fmla="*/ 2256 w 2874"/>
              <a:gd name="T3" fmla="*/ 2506 h 2874"/>
              <a:gd name="T4" fmla="*/ 2506 w 2874"/>
              <a:gd name="T5" fmla="*/ 2256 h 2874"/>
              <a:gd name="T6" fmla="*/ 2756 w 2874"/>
              <a:gd name="T7" fmla="*/ 2506 h 2874"/>
              <a:gd name="T8" fmla="*/ 2506 w 2874"/>
              <a:gd name="T9" fmla="*/ 2756 h 2874"/>
              <a:gd name="T10" fmla="*/ 2874 w 2874"/>
              <a:gd name="T11" fmla="*/ 1504 h 2874"/>
              <a:gd name="T12" fmla="*/ 1504 w 2874"/>
              <a:gd name="T13" fmla="*/ 2874 h 2874"/>
              <a:gd name="T14" fmla="*/ 2874 w 2874"/>
              <a:gd name="T15" fmla="*/ 744 h 2874"/>
              <a:gd name="T16" fmla="*/ 744 w 2874"/>
              <a:gd name="T17" fmla="*/ 2874 h 2874"/>
              <a:gd name="T18" fmla="*/ 2874 w 2874"/>
              <a:gd name="T19" fmla="*/ 0 h 2874"/>
              <a:gd name="T20" fmla="*/ 0 w 2874"/>
              <a:gd name="T21" fmla="*/ 2874 h 2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74" h="2874">
                <a:moveTo>
                  <a:pt x="2506" y="2756"/>
                </a:moveTo>
                <a:cubicBezTo>
                  <a:pt x="2368" y="2756"/>
                  <a:pt x="2256" y="2644"/>
                  <a:pt x="2256" y="2506"/>
                </a:cubicBezTo>
                <a:cubicBezTo>
                  <a:pt x="2256" y="2368"/>
                  <a:pt x="2368" y="2256"/>
                  <a:pt x="2506" y="2256"/>
                </a:cubicBezTo>
                <a:cubicBezTo>
                  <a:pt x="2644" y="2256"/>
                  <a:pt x="2756" y="2368"/>
                  <a:pt x="2756" y="2506"/>
                </a:cubicBezTo>
                <a:cubicBezTo>
                  <a:pt x="2756" y="2644"/>
                  <a:pt x="2644" y="2756"/>
                  <a:pt x="2506" y="2756"/>
                </a:cubicBezTo>
                <a:close/>
                <a:moveTo>
                  <a:pt x="2874" y="1504"/>
                </a:moveTo>
                <a:cubicBezTo>
                  <a:pt x="2117" y="1504"/>
                  <a:pt x="1504" y="2117"/>
                  <a:pt x="1504" y="2874"/>
                </a:cubicBezTo>
                <a:moveTo>
                  <a:pt x="2874" y="744"/>
                </a:moveTo>
                <a:cubicBezTo>
                  <a:pt x="1698" y="744"/>
                  <a:pt x="744" y="1698"/>
                  <a:pt x="744" y="2874"/>
                </a:cubicBezTo>
                <a:moveTo>
                  <a:pt x="2874" y="0"/>
                </a:moveTo>
                <a:cubicBezTo>
                  <a:pt x="1287" y="0"/>
                  <a:pt x="0" y="1287"/>
                  <a:pt x="0" y="28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Broadcasting_F1B5" title="Icon of a communication dish with signal lines">
            <a:extLst>
              <a:ext uri="{FF2B5EF4-FFF2-40B4-BE49-F238E27FC236}">
                <a16:creationId xmlns:a16="http://schemas.microsoft.com/office/drawing/2014/main" id="{F05BDC22-C9BE-45F3-82ED-F390CF957605}"/>
              </a:ext>
            </a:extLst>
          </p:cNvPr>
          <p:cNvSpPr>
            <a:spLocks noChangeAspect="1" noEditPoints="1"/>
          </p:cNvSpPr>
          <p:nvPr/>
        </p:nvSpPr>
        <p:spPr bwMode="auto">
          <a:xfrm>
            <a:off x="7468497" y="1209223"/>
            <a:ext cx="365538" cy="365708"/>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6" name="Eye" title="Icon of an eye">
            <a:extLst>
              <a:ext uri="{FF2B5EF4-FFF2-40B4-BE49-F238E27FC236}">
                <a16:creationId xmlns:a16="http://schemas.microsoft.com/office/drawing/2014/main" id="{26938F20-F7DA-44B2-A13A-ACCAE9513258}"/>
              </a:ext>
            </a:extLst>
          </p:cNvPr>
          <p:cNvSpPr>
            <a:spLocks noChangeAspect="1" noEditPoints="1"/>
          </p:cNvSpPr>
          <p:nvPr/>
        </p:nvSpPr>
        <p:spPr bwMode="auto">
          <a:xfrm>
            <a:off x="686576" y="5824614"/>
            <a:ext cx="502849" cy="277632"/>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4" name="Microsoft_E720" title="Icon of a microphone">
            <a:extLst>
              <a:ext uri="{FF2B5EF4-FFF2-40B4-BE49-F238E27FC236}">
                <a16:creationId xmlns:a16="http://schemas.microsoft.com/office/drawing/2014/main" id="{1D800E4A-CBB8-41CC-ADB2-D40BAD9E402A}"/>
              </a:ext>
            </a:extLst>
          </p:cNvPr>
          <p:cNvSpPr>
            <a:spLocks noChangeAspect="1" noEditPoints="1"/>
          </p:cNvSpPr>
          <p:nvPr/>
        </p:nvSpPr>
        <p:spPr bwMode="auto">
          <a:xfrm>
            <a:off x="2736126" y="5780574"/>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8" name="Dictionary_E82D" title="Icon of a book">
            <a:extLst>
              <a:ext uri="{FF2B5EF4-FFF2-40B4-BE49-F238E27FC236}">
                <a16:creationId xmlns:a16="http://schemas.microsoft.com/office/drawing/2014/main" id="{D1CB3D68-DA6B-4803-A514-A78C66C7D4C2}"/>
              </a:ext>
            </a:extLst>
          </p:cNvPr>
          <p:cNvSpPr>
            <a:spLocks noChangeAspect="1" noEditPoints="1"/>
          </p:cNvSpPr>
          <p:nvPr/>
        </p:nvSpPr>
        <p:spPr bwMode="auto">
          <a:xfrm>
            <a:off x="3671669" y="5780574"/>
            <a:ext cx="292567" cy="365708"/>
          </a:xfrm>
          <a:custGeom>
            <a:avLst/>
            <a:gdLst>
              <a:gd name="T0" fmla="*/ 0 w 3004"/>
              <a:gd name="T1" fmla="*/ 3379 h 3754"/>
              <a:gd name="T2" fmla="*/ 0 w 3004"/>
              <a:gd name="T3" fmla="*/ 375 h 3754"/>
              <a:gd name="T4" fmla="*/ 376 w 3004"/>
              <a:gd name="T5" fmla="*/ 0 h 3754"/>
              <a:gd name="T6" fmla="*/ 3004 w 3004"/>
              <a:gd name="T7" fmla="*/ 0 h 3754"/>
              <a:gd name="T8" fmla="*/ 3004 w 3004"/>
              <a:gd name="T9" fmla="*/ 3754 h 3754"/>
              <a:gd name="T10" fmla="*/ 376 w 3004"/>
              <a:gd name="T11" fmla="*/ 3754 h 3754"/>
              <a:gd name="T12" fmla="*/ 0 w 3004"/>
              <a:gd name="T13" fmla="*/ 3379 h 3754"/>
              <a:gd name="T14" fmla="*/ 376 w 3004"/>
              <a:gd name="T15" fmla="*/ 3003 h 3754"/>
              <a:gd name="T16" fmla="*/ 3004 w 3004"/>
              <a:gd name="T17" fmla="*/ 3003 h 3754"/>
              <a:gd name="T18" fmla="*/ 751 w 3004"/>
              <a:gd name="T19" fmla="*/ 1251 h 3754"/>
              <a:gd name="T20" fmla="*/ 2253 w 3004"/>
              <a:gd name="T21" fmla="*/ 1251 h 3754"/>
              <a:gd name="T22" fmla="*/ 2253 w 3004"/>
              <a:gd name="T23" fmla="*/ 751 h 3754"/>
              <a:gd name="T24" fmla="*/ 751 w 3004"/>
              <a:gd name="T25" fmla="*/ 751 h 3754"/>
              <a:gd name="T26" fmla="*/ 751 w 3004"/>
              <a:gd name="T27" fmla="*/ 1251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4" h="3754">
                <a:moveTo>
                  <a:pt x="0" y="3379"/>
                </a:moveTo>
                <a:cubicBezTo>
                  <a:pt x="0" y="375"/>
                  <a:pt x="0" y="375"/>
                  <a:pt x="0" y="375"/>
                </a:cubicBezTo>
                <a:cubicBezTo>
                  <a:pt x="0" y="186"/>
                  <a:pt x="187" y="0"/>
                  <a:pt x="376" y="0"/>
                </a:cubicBezTo>
                <a:cubicBezTo>
                  <a:pt x="3004" y="0"/>
                  <a:pt x="3004" y="0"/>
                  <a:pt x="3004" y="0"/>
                </a:cubicBezTo>
                <a:cubicBezTo>
                  <a:pt x="3004" y="3754"/>
                  <a:pt x="3004" y="3754"/>
                  <a:pt x="3004" y="3754"/>
                </a:cubicBezTo>
                <a:cubicBezTo>
                  <a:pt x="376" y="3754"/>
                  <a:pt x="376" y="3754"/>
                  <a:pt x="376" y="3754"/>
                </a:cubicBezTo>
                <a:cubicBezTo>
                  <a:pt x="168" y="3754"/>
                  <a:pt x="0" y="3586"/>
                  <a:pt x="0" y="3379"/>
                </a:cubicBezTo>
                <a:cubicBezTo>
                  <a:pt x="0" y="3172"/>
                  <a:pt x="168" y="3003"/>
                  <a:pt x="376" y="3003"/>
                </a:cubicBezTo>
                <a:cubicBezTo>
                  <a:pt x="3004" y="3003"/>
                  <a:pt x="3004" y="3003"/>
                  <a:pt x="3004" y="3003"/>
                </a:cubicBezTo>
                <a:moveTo>
                  <a:pt x="751" y="1251"/>
                </a:moveTo>
                <a:cubicBezTo>
                  <a:pt x="2253" y="1251"/>
                  <a:pt x="2253" y="1251"/>
                  <a:pt x="2253" y="1251"/>
                </a:cubicBezTo>
                <a:cubicBezTo>
                  <a:pt x="2253" y="751"/>
                  <a:pt x="2253" y="751"/>
                  <a:pt x="2253" y="751"/>
                </a:cubicBezTo>
                <a:cubicBezTo>
                  <a:pt x="751" y="751"/>
                  <a:pt x="751" y="751"/>
                  <a:pt x="751" y="751"/>
                </a:cubicBezTo>
                <a:lnTo>
                  <a:pt x="751" y="125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3" name="magnify" title="Icon of a magnifying glass">
            <a:extLst>
              <a:ext uri="{FF2B5EF4-FFF2-40B4-BE49-F238E27FC236}">
                <a16:creationId xmlns:a16="http://schemas.microsoft.com/office/drawing/2014/main" id="{E1B6A195-1453-4482-A11C-4E957845E343}"/>
              </a:ext>
            </a:extLst>
          </p:cNvPr>
          <p:cNvSpPr>
            <a:spLocks noChangeAspect="1" noEditPoints="1"/>
          </p:cNvSpPr>
          <p:nvPr/>
        </p:nvSpPr>
        <p:spPr bwMode="auto">
          <a:xfrm flipH="1">
            <a:off x="5551503" y="5780574"/>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3" name="Characters_E8C1" title="Icon of the letter A and a letter in another language">
            <a:extLst>
              <a:ext uri="{FF2B5EF4-FFF2-40B4-BE49-F238E27FC236}">
                <a16:creationId xmlns:a16="http://schemas.microsoft.com/office/drawing/2014/main" id="{DD9EFE0F-BFF2-4EDD-8749-842AAF378516}"/>
              </a:ext>
            </a:extLst>
          </p:cNvPr>
          <p:cNvSpPr>
            <a:spLocks noChangeAspect="1" noEditPoints="1"/>
          </p:cNvSpPr>
          <p:nvPr/>
        </p:nvSpPr>
        <p:spPr bwMode="auto">
          <a:xfrm>
            <a:off x="4600669" y="5780574"/>
            <a:ext cx="354534" cy="365708"/>
          </a:xfrm>
          <a:custGeom>
            <a:avLst/>
            <a:gdLst>
              <a:gd name="T0" fmla="*/ 0 w 3316"/>
              <a:gd name="T1" fmla="*/ 3423 h 3423"/>
              <a:gd name="T2" fmla="*/ 358 w 3316"/>
              <a:gd name="T3" fmla="*/ 2923 h 3423"/>
              <a:gd name="T4" fmla="*/ 1329 w 3316"/>
              <a:gd name="T5" fmla="*/ 3423 h 3423"/>
              <a:gd name="T6" fmla="*/ 878 w 3316"/>
              <a:gd name="T7" fmla="*/ 1499 h 3423"/>
              <a:gd name="T8" fmla="*/ 416 w 3316"/>
              <a:gd name="T9" fmla="*/ 2749 h 3423"/>
              <a:gd name="T10" fmla="*/ 1104 w 3316"/>
              <a:gd name="T11" fmla="*/ 2749 h 3423"/>
              <a:gd name="T12" fmla="*/ 1252 w 3316"/>
              <a:gd name="T13" fmla="*/ 491 h 3423"/>
              <a:gd name="T14" fmla="*/ 1247 w 3316"/>
              <a:gd name="T15" fmla="*/ 252 h 3423"/>
              <a:gd name="T16" fmla="*/ 2140 w 3316"/>
              <a:gd name="T17" fmla="*/ 257 h 3423"/>
              <a:gd name="T18" fmla="*/ 2130 w 3316"/>
              <a:gd name="T19" fmla="*/ 0 h 3423"/>
              <a:gd name="T20" fmla="*/ 2339 w 3316"/>
              <a:gd name="T21" fmla="*/ 30 h 3423"/>
              <a:gd name="T22" fmla="*/ 2337 w 3316"/>
              <a:gd name="T23" fmla="*/ 34 h 3423"/>
              <a:gd name="T24" fmla="*/ 2324 w 3316"/>
              <a:gd name="T25" fmla="*/ 257 h 3423"/>
              <a:gd name="T26" fmla="*/ 3258 w 3316"/>
              <a:gd name="T27" fmla="*/ 252 h 3423"/>
              <a:gd name="T28" fmla="*/ 3254 w 3316"/>
              <a:gd name="T29" fmla="*/ 491 h 3423"/>
              <a:gd name="T30" fmla="*/ 3073 w 3316"/>
              <a:gd name="T31" fmla="*/ 764 h 3423"/>
              <a:gd name="T32" fmla="*/ 1431 w 3316"/>
              <a:gd name="T33" fmla="*/ 408 h 3423"/>
              <a:gd name="T34" fmla="*/ 1247 w 3316"/>
              <a:gd name="T35" fmla="*/ 767 h 3423"/>
              <a:gd name="T36" fmla="*/ 2351 w 3316"/>
              <a:gd name="T37" fmla="*/ 1475 h 3423"/>
              <a:gd name="T38" fmla="*/ 2359 w 3316"/>
              <a:gd name="T39" fmla="*/ 1983 h 3423"/>
              <a:gd name="T40" fmla="*/ 1943 w 3316"/>
              <a:gd name="T41" fmla="*/ 2173 h 3423"/>
              <a:gd name="T42" fmla="*/ 1884 w 3316"/>
              <a:gd name="T43" fmla="*/ 2125 h 3423"/>
              <a:gd name="T44" fmla="*/ 2033 w 3316"/>
              <a:gd name="T45" fmla="*/ 2002 h 3423"/>
              <a:gd name="T46" fmla="*/ 2167 w 3316"/>
              <a:gd name="T47" fmla="*/ 1884 h 3423"/>
              <a:gd name="T48" fmla="*/ 1506 w 3316"/>
              <a:gd name="T49" fmla="*/ 1475 h 3423"/>
              <a:gd name="T50" fmla="*/ 1204 w 3316"/>
              <a:gd name="T51" fmla="*/ 1311 h 3423"/>
              <a:gd name="T52" fmla="*/ 2169 w 3316"/>
              <a:gd name="T53" fmla="*/ 1315 h 3423"/>
              <a:gd name="T54" fmla="*/ 2157 w 3316"/>
              <a:gd name="T55" fmla="*/ 1114 h 3423"/>
              <a:gd name="T56" fmla="*/ 2290 w 3316"/>
              <a:gd name="T57" fmla="*/ 1128 h 3423"/>
              <a:gd name="T58" fmla="*/ 2564 w 3316"/>
              <a:gd name="T59" fmla="*/ 902 h 3423"/>
              <a:gd name="T60" fmla="*/ 1936 w 3316"/>
              <a:gd name="T61" fmla="*/ 836 h 3423"/>
              <a:gd name="T62" fmla="*/ 1620 w 3316"/>
              <a:gd name="T63" fmla="*/ 678 h 3423"/>
              <a:gd name="T64" fmla="*/ 2664 w 3316"/>
              <a:gd name="T65" fmla="*/ 682 h 3423"/>
              <a:gd name="T66" fmla="*/ 2755 w 3316"/>
              <a:gd name="T67" fmla="*/ 670 h 3423"/>
              <a:gd name="T68" fmla="*/ 2846 w 3316"/>
              <a:gd name="T69" fmla="*/ 730 h 3423"/>
              <a:gd name="T70" fmla="*/ 2892 w 3316"/>
              <a:gd name="T71" fmla="*/ 832 h 3423"/>
              <a:gd name="T72" fmla="*/ 2783 w 3316"/>
              <a:gd name="T73" fmla="*/ 912 h 3423"/>
              <a:gd name="T74" fmla="*/ 2351 w 3316"/>
              <a:gd name="T75" fmla="*/ 1235 h 3423"/>
              <a:gd name="T76" fmla="*/ 3015 w 3316"/>
              <a:gd name="T77" fmla="*/ 1315 h 3423"/>
              <a:gd name="T78" fmla="*/ 3316 w 3316"/>
              <a:gd name="T79" fmla="*/ 1480 h 3423"/>
              <a:gd name="T80" fmla="*/ 2351 w 3316"/>
              <a:gd name="T81" fmla="*/ 1475 h 3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6" h="3423">
                <a:moveTo>
                  <a:pt x="642" y="1499"/>
                </a:moveTo>
                <a:cubicBezTo>
                  <a:pt x="0" y="3423"/>
                  <a:pt x="0" y="3423"/>
                  <a:pt x="0" y="3423"/>
                </a:cubicBezTo>
                <a:cubicBezTo>
                  <a:pt x="191" y="3423"/>
                  <a:pt x="191" y="3423"/>
                  <a:pt x="191" y="3423"/>
                </a:cubicBezTo>
                <a:cubicBezTo>
                  <a:pt x="358" y="2923"/>
                  <a:pt x="358" y="2923"/>
                  <a:pt x="358" y="2923"/>
                </a:cubicBezTo>
                <a:cubicBezTo>
                  <a:pt x="1162" y="2923"/>
                  <a:pt x="1162" y="2923"/>
                  <a:pt x="1162" y="2923"/>
                </a:cubicBezTo>
                <a:cubicBezTo>
                  <a:pt x="1329" y="3423"/>
                  <a:pt x="1329" y="3423"/>
                  <a:pt x="1329" y="3423"/>
                </a:cubicBezTo>
                <a:cubicBezTo>
                  <a:pt x="1520" y="3423"/>
                  <a:pt x="1520" y="3423"/>
                  <a:pt x="1520" y="3423"/>
                </a:cubicBezTo>
                <a:cubicBezTo>
                  <a:pt x="878" y="1499"/>
                  <a:pt x="878" y="1499"/>
                  <a:pt x="878" y="1499"/>
                </a:cubicBezTo>
                <a:lnTo>
                  <a:pt x="642" y="1499"/>
                </a:lnTo>
                <a:close/>
                <a:moveTo>
                  <a:pt x="416" y="2749"/>
                </a:moveTo>
                <a:cubicBezTo>
                  <a:pt x="760" y="1716"/>
                  <a:pt x="760" y="1716"/>
                  <a:pt x="760" y="1716"/>
                </a:cubicBezTo>
                <a:cubicBezTo>
                  <a:pt x="1104" y="2749"/>
                  <a:pt x="1104" y="2749"/>
                  <a:pt x="1104" y="2749"/>
                </a:cubicBezTo>
                <a:lnTo>
                  <a:pt x="416" y="2749"/>
                </a:lnTo>
                <a:close/>
                <a:moveTo>
                  <a:pt x="1252" y="491"/>
                </a:moveTo>
                <a:cubicBezTo>
                  <a:pt x="1252" y="399"/>
                  <a:pt x="1252" y="399"/>
                  <a:pt x="1252" y="399"/>
                </a:cubicBezTo>
                <a:cubicBezTo>
                  <a:pt x="1247" y="252"/>
                  <a:pt x="1247" y="252"/>
                  <a:pt x="1247" y="252"/>
                </a:cubicBezTo>
                <a:cubicBezTo>
                  <a:pt x="1563" y="257"/>
                  <a:pt x="1563" y="257"/>
                  <a:pt x="1563" y="257"/>
                </a:cubicBezTo>
                <a:cubicBezTo>
                  <a:pt x="2140" y="257"/>
                  <a:pt x="2140" y="257"/>
                  <a:pt x="2140" y="257"/>
                </a:cubicBezTo>
                <a:cubicBezTo>
                  <a:pt x="2140" y="197"/>
                  <a:pt x="2140" y="197"/>
                  <a:pt x="2140" y="197"/>
                </a:cubicBezTo>
                <a:cubicBezTo>
                  <a:pt x="2140" y="114"/>
                  <a:pt x="2137" y="49"/>
                  <a:pt x="2130" y="0"/>
                </a:cubicBezTo>
                <a:cubicBezTo>
                  <a:pt x="2197" y="1"/>
                  <a:pt x="2270" y="5"/>
                  <a:pt x="2347" y="11"/>
                </a:cubicBezTo>
                <a:cubicBezTo>
                  <a:pt x="2345" y="16"/>
                  <a:pt x="2343" y="22"/>
                  <a:pt x="2339" y="30"/>
                </a:cubicBezTo>
                <a:cubicBezTo>
                  <a:pt x="2338" y="32"/>
                  <a:pt x="2338" y="32"/>
                  <a:pt x="2338" y="32"/>
                </a:cubicBezTo>
                <a:cubicBezTo>
                  <a:pt x="2337" y="34"/>
                  <a:pt x="2337" y="34"/>
                  <a:pt x="2337" y="34"/>
                </a:cubicBezTo>
                <a:cubicBezTo>
                  <a:pt x="2328" y="64"/>
                  <a:pt x="2324" y="114"/>
                  <a:pt x="2324" y="193"/>
                </a:cubicBezTo>
                <a:cubicBezTo>
                  <a:pt x="2324" y="257"/>
                  <a:pt x="2324" y="257"/>
                  <a:pt x="2324" y="257"/>
                </a:cubicBezTo>
                <a:cubicBezTo>
                  <a:pt x="2940" y="257"/>
                  <a:pt x="2940" y="257"/>
                  <a:pt x="2940" y="257"/>
                </a:cubicBezTo>
                <a:cubicBezTo>
                  <a:pt x="3258" y="252"/>
                  <a:pt x="3258" y="252"/>
                  <a:pt x="3258" y="252"/>
                </a:cubicBezTo>
                <a:cubicBezTo>
                  <a:pt x="3254" y="376"/>
                  <a:pt x="3254" y="376"/>
                  <a:pt x="3254" y="376"/>
                </a:cubicBezTo>
                <a:cubicBezTo>
                  <a:pt x="3254" y="491"/>
                  <a:pt x="3254" y="491"/>
                  <a:pt x="3254" y="491"/>
                </a:cubicBezTo>
                <a:cubicBezTo>
                  <a:pt x="3259" y="764"/>
                  <a:pt x="3259" y="764"/>
                  <a:pt x="3259" y="764"/>
                </a:cubicBezTo>
                <a:cubicBezTo>
                  <a:pt x="3073" y="764"/>
                  <a:pt x="3073" y="764"/>
                  <a:pt x="3073" y="764"/>
                </a:cubicBezTo>
                <a:cubicBezTo>
                  <a:pt x="3073" y="408"/>
                  <a:pt x="3073" y="408"/>
                  <a:pt x="3073" y="408"/>
                </a:cubicBezTo>
                <a:cubicBezTo>
                  <a:pt x="1431" y="408"/>
                  <a:pt x="1431" y="408"/>
                  <a:pt x="1431" y="408"/>
                </a:cubicBezTo>
                <a:cubicBezTo>
                  <a:pt x="1431" y="767"/>
                  <a:pt x="1431" y="767"/>
                  <a:pt x="1431" y="767"/>
                </a:cubicBezTo>
                <a:cubicBezTo>
                  <a:pt x="1247" y="767"/>
                  <a:pt x="1247" y="767"/>
                  <a:pt x="1247" y="767"/>
                </a:cubicBezTo>
                <a:lnTo>
                  <a:pt x="1252" y="491"/>
                </a:lnTo>
                <a:close/>
                <a:moveTo>
                  <a:pt x="2351" y="1475"/>
                </a:moveTo>
                <a:cubicBezTo>
                  <a:pt x="2351" y="1640"/>
                  <a:pt x="2351" y="1640"/>
                  <a:pt x="2351" y="1640"/>
                </a:cubicBezTo>
                <a:cubicBezTo>
                  <a:pt x="2359" y="1983"/>
                  <a:pt x="2359" y="1983"/>
                  <a:pt x="2359" y="1983"/>
                </a:cubicBezTo>
                <a:cubicBezTo>
                  <a:pt x="2358" y="2052"/>
                  <a:pt x="2339" y="2099"/>
                  <a:pt x="2299" y="2129"/>
                </a:cubicBezTo>
                <a:cubicBezTo>
                  <a:pt x="2276" y="2145"/>
                  <a:pt x="2200" y="2173"/>
                  <a:pt x="1943" y="2173"/>
                </a:cubicBezTo>
                <a:cubicBezTo>
                  <a:pt x="1917" y="2173"/>
                  <a:pt x="1904" y="2172"/>
                  <a:pt x="1898" y="2170"/>
                </a:cubicBezTo>
                <a:cubicBezTo>
                  <a:pt x="1896" y="2164"/>
                  <a:pt x="1891" y="2152"/>
                  <a:pt x="1884" y="2125"/>
                </a:cubicBezTo>
                <a:cubicBezTo>
                  <a:pt x="1873" y="2081"/>
                  <a:pt x="1857" y="2037"/>
                  <a:pt x="1836" y="1993"/>
                </a:cubicBezTo>
                <a:cubicBezTo>
                  <a:pt x="1906" y="1999"/>
                  <a:pt x="1972" y="2002"/>
                  <a:pt x="2033" y="2002"/>
                </a:cubicBezTo>
                <a:cubicBezTo>
                  <a:pt x="2084" y="2002"/>
                  <a:pt x="2117" y="1992"/>
                  <a:pt x="2138" y="1972"/>
                </a:cubicBezTo>
                <a:cubicBezTo>
                  <a:pt x="2158" y="1953"/>
                  <a:pt x="2167" y="1924"/>
                  <a:pt x="2167" y="1884"/>
                </a:cubicBezTo>
                <a:cubicBezTo>
                  <a:pt x="2167" y="1475"/>
                  <a:pt x="2167" y="1475"/>
                  <a:pt x="2167" y="1475"/>
                </a:cubicBezTo>
                <a:cubicBezTo>
                  <a:pt x="1506" y="1475"/>
                  <a:pt x="1506" y="1475"/>
                  <a:pt x="1506" y="1475"/>
                </a:cubicBezTo>
                <a:cubicBezTo>
                  <a:pt x="1204" y="1480"/>
                  <a:pt x="1204" y="1480"/>
                  <a:pt x="1204" y="1480"/>
                </a:cubicBezTo>
                <a:cubicBezTo>
                  <a:pt x="1204" y="1311"/>
                  <a:pt x="1204" y="1311"/>
                  <a:pt x="1204" y="1311"/>
                </a:cubicBezTo>
                <a:cubicBezTo>
                  <a:pt x="1505" y="1315"/>
                  <a:pt x="1505" y="1315"/>
                  <a:pt x="1505" y="1315"/>
                </a:cubicBezTo>
                <a:cubicBezTo>
                  <a:pt x="2169" y="1315"/>
                  <a:pt x="2169" y="1315"/>
                  <a:pt x="2169" y="1315"/>
                </a:cubicBezTo>
                <a:cubicBezTo>
                  <a:pt x="2167" y="1276"/>
                  <a:pt x="2167" y="1276"/>
                  <a:pt x="2167" y="1276"/>
                </a:cubicBezTo>
                <a:cubicBezTo>
                  <a:pt x="2165" y="1211"/>
                  <a:pt x="2162" y="1157"/>
                  <a:pt x="2157" y="1114"/>
                </a:cubicBezTo>
                <a:cubicBezTo>
                  <a:pt x="2210" y="1119"/>
                  <a:pt x="2250" y="1123"/>
                  <a:pt x="2276" y="1127"/>
                </a:cubicBezTo>
                <a:cubicBezTo>
                  <a:pt x="2290" y="1128"/>
                  <a:pt x="2290" y="1128"/>
                  <a:pt x="2290" y="1128"/>
                </a:cubicBezTo>
                <a:cubicBezTo>
                  <a:pt x="2302" y="1120"/>
                  <a:pt x="2302" y="1120"/>
                  <a:pt x="2302" y="1120"/>
                </a:cubicBezTo>
                <a:cubicBezTo>
                  <a:pt x="2365" y="1077"/>
                  <a:pt x="2452" y="1003"/>
                  <a:pt x="2564" y="902"/>
                </a:cubicBezTo>
                <a:cubicBezTo>
                  <a:pt x="2636" y="836"/>
                  <a:pt x="2636" y="836"/>
                  <a:pt x="2636" y="836"/>
                </a:cubicBezTo>
                <a:cubicBezTo>
                  <a:pt x="1936" y="836"/>
                  <a:pt x="1936" y="836"/>
                  <a:pt x="1936" y="836"/>
                </a:cubicBezTo>
                <a:cubicBezTo>
                  <a:pt x="1620" y="840"/>
                  <a:pt x="1620" y="840"/>
                  <a:pt x="1620" y="840"/>
                </a:cubicBezTo>
                <a:cubicBezTo>
                  <a:pt x="1620" y="678"/>
                  <a:pt x="1620" y="678"/>
                  <a:pt x="1620" y="678"/>
                </a:cubicBezTo>
                <a:cubicBezTo>
                  <a:pt x="1936" y="682"/>
                  <a:pt x="1936" y="682"/>
                  <a:pt x="1936" y="682"/>
                </a:cubicBezTo>
                <a:cubicBezTo>
                  <a:pt x="2664" y="682"/>
                  <a:pt x="2664" y="682"/>
                  <a:pt x="2664" y="682"/>
                </a:cubicBezTo>
                <a:cubicBezTo>
                  <a:pt x="2703" y="682"/>
                  <a:pt x="2733" y="678"/>
                  <a:pt x="2754" y="670"/>
                </a:cubicBezTo>
                <a:cubicBezTo>
                  <a:pt x="2755" y="670"/>
                  <a:pt x="2755" y="670"/>
                  <a:pt x="2755" y="670"/>
                </a:cubicBezTo>
                <a:cubicBezTo>
                  <a:pt x="2763" y="667"/>
                  <a:pt x="2768" y="666"/>
                  <a:pt x="2771" y="665"/>
                </a:cubicBezTo>
                <a:cubicBezTo>
                  <a:pt x="2776" y="667"/>
                  <a:pt x="2796" y="677"/>
                  <a:pt x="2846" y="730"/>
                </a:cubicBezTo>
                <a:cubicBezTo>
                  <a:pt x="2904" y="792"/>
                  <a:pt x="2910" y="814"/>
                  <a:pt x="2911" y="817"/>
                </a:cubicBezTo>
                <a:cubicBezTo>
                  <a:pt x="2910" y="821"/>
                  <a:pt x="2903" y="827"/>
                  <a:pt x="2892" y="832"/>
                </a:cubicBezTo>
                <a:cubicBezTo>
                  <a:pt x="2891" y="833"/>
                  <a:pt x="2891" y="833"/>
                  <a:pt x="2891" y="833"/>
                </a:cubicBezTo>
                <a:cubicBezTo>
                  <a:pt x="2867" y="846"/>
                  <a:pt x="2831" y="872"/>
                  <a:pt x="2783" y="912"/>
                </a:cubicBezTo>
                <a:cubicBezTo>
                  <a:pt x="2612" y="1053"/>
                  <a:pt x="2473" y="1158"/>
                  <a:pt x="2369" y="1224"/>
                </a:cubicBezTo>
                <a:cubicBezTo>
                  <a:pt x="2351" y="1235"/>
                  <a:pt x="2351" y="1235"/>
                  <a:pt x="2351" y="1235"/>
                </a:cubicBezTo>
                <a:cubicBezTo>
                  <a:pt x="2351" y="1315"/>
                  <a:pt x="2351" y="1315"/>
                  <a:pt x="2351" y="1315"/>
                </a:cubicBezTo>
                <a:cubicBezTo>
                  <a:pt x="3015" y="1315"/>
                  <a:pt x="3015" y="1315"/>
                  <a:pt x="3015" y="1315"/>
                </a:cubicBezTo>
                <a:cubicBezTo>
                  <a:pt x="3316" y="1311"/>
                  <a:pt x="3316" y="1311"/>
                  <a:pt x="3316" y="1311"/>
                </a:cubicBezTo>
                <a:cubicBezTo>
                  <a:pt x="3316" y="1480"/>
                  <a:pt x="3316" y="1480"/>
                  <a:pt x="3316" y="1480"/>
                </a:cubicBezTo>
                <a:cubicBezTo>
                  <a:pt x="3016" y="1475"/>
                  <a:pt x="3016" y="1475"/>
                  <a:pt x="3016" y="1475"/>
                </a:cubicBezTo>
                <a:lnTo>
                  <a:pt x="2351" y="1475"/>
                </a:lnTo>
                <a:close/>
              </a:path>
            </a:pathLst>
          </a:custGeom>
          <a:solidFill>
            <a:schemeClr val="tx1"/>
          </a:solidFill>
          <a:ln cap="sq">
            <a:noFill/>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server_2" title="Icon of a server tower with a padlock on the lower right corner">
            <a:extLst>
              <a:ext uri="{FF2B5EF4-FFF2-40B4-BE49-F238E27FC236}">
                <a16:creationId xmlns:a16="http://schemas.microsoft.com/office/drawing/2014/main" id="{810F34DB-20BE-4F93-9CA3-DD84B002A3C5}"/>
              </a:ext>
            </a:extLst>
          </p:cNvPr>
          <p:cNvSpPr>
            <a:spLocks noChangeAspect="1" noEditPoints="1"/>
          </p:cNvSpPr>
          <p:nvPr/>
        </p:nvSpPr>
        <p:spPr bwMode="auto">
          <a:xfrm>
            <a:off x="2699667" y="1195598"/>
            <a:ext cx="316605" cy="39295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 name="WallOutlet_EB76" title="Icon of a power plug and outlet">
            <a:extLst>
              <a:ext uri="{FF2B5EF4-FFF2-40B4-BE49-F238E27FC236}">
                <a16:creationId xmlns:a16="http://schemas.microsoft.com/office/drawing/2014/main" id="{D7EDC7A6-8BFD-4EF9-96BE-69C416FF3234}"/>
              </a:ext>
            </a:extLst>
          </p:cNvPr>
          <p:cNvSpPr>
            <a:spLocks noChangeAspect="1" noEditPoints="1"/>
          </p:cNvSpPr>
          <p:nvPr/>
        </p:nvSpPr>
        <p:spPr bwMode="auto">
          <a:xfrm>
            <a:off x="2728162" y="2123496"/>
            <a:ext cx="259618" cy="365708"/>
          </a:xfrm>
          <a:custGeom>
            <a:avLst/>
            <a:gdLst>
              <a:gd name="T0" fmla="*/ 749 w 2744"/>
              <a:gd name="T1" fmla="*/ 864 h 3865"/>
              <a:gd name="T2" fmla="*/ 749 w 2744"/>
              <a:gd name="T3" fmla="*/ 0 h 3865"/>
              <a:gd name="T4" fmla="*/ 2744 w 2744"/>
              <a:gd name="T5" fmla="*/ 0 h 3865"/>
              <a:gd name="T6" fmla="*/ 2744 w 2744"/>
              <a:gd name="T7" fmla="*/ 2743 h 3865"/>
              <a:gd name="T8" fmla="*/ 1277 w 2744"/>
              <a:gd name="T9" fmla="*/ 2743 h 3865"/>
              <a:gd name="T10" fmla="*/ 998 w 2744"/>
              <a:gd name="T11" fmla="*/ 2244 h 3865"/>
              <a:gd name="T12" fmla="*/ 998 w 2744"/>
              <a:gd name="T13" fmla="*/ 1746 h 3865"/>
              <a:gd name="T14" fmla="*/ 0 w 2744"/>
              <a:gd name="T15" fmla="*/ 1746 h 3865"/>
              <a:gd name="T16" fmla="*/ 0 w 2744"/>
              <a:gd name="T17" fmla="*/ 2244 h 3865"/>
              <a:gd name="T18" fmla="*/ 499 w 2744"/>
              <a:gd name="T19" fmla="*/ 2743 h 3865"/>
              <a:gd name="T20" fmla="*/ 499 w 2744"/>
              <a:gd name="T21" fmla="*/ 2743 h 3865"/>
              <a:gd name="T22" fmla="*/ 998 w 2744"/>
              <a:gd name="T23" fmla="*/ 2244 h 3865"/>
              <a:gd name="T24" fmla="*/ 499 w 2744"/>
              <a:gd name="T25" fmla="*/ 2743 h 3865"/>
              <a:gd name="T26" fmla="*/ 499 w 2744"/>
              <a:gd name="T27" fmla="*/ 3865 h 3865"/>
              <a:gd name="T28" fmla="*/ 250 w 2744"/>
              <a:gd name="T29" fmla="*/ 1122 h 3865"/>
              <a:gd name="T30" fmla="*/ 250 w 2744"/>
              <a:gd name="T31" fmla="*/ 1746 h 3865"/>
              <a:gd name="T32" fmla="*/ 749 w 2744"/>
              <a:gd name="T33" fmla="*/ 1122 h 3865"/>
              <a:gd name="T34" fmla="*/ 749 w 2744"/>
              <a:gd name="T35" fmla="*/ 1746 h 3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44" h="3865">
                <a:moveTo>
                  <a:pt x="749" y="864"/>
                </a:moveTo>
                <a:cubicBezTo>
                  <a:pt x="749" y="0"/>
                  <a:pt x="749" y="0"/>
                  <a:pt x="749" y="0"/>
                </a:cubicBezTo>
                <a:cubicBezTo>
                  <a:pt x="2744" y="0"/>
                  <a:pt x="2744" y="0"/>
                  <a:pt x="2744" y="0"/>
                </a:cubicBezTo>
                <a:cubicBezTo>
                  <a:pt x="2744" y="2743"/>
                  <a:pt x="2744" y="2743"/>
                  <a:pt x="2744" y="2743"/>
                </a:cubicBezTo>
                <a:cubicBezTo>
                  <a:pt x="1277" y="2743"/>
                  <a:pt x="1277" y="2743"/>
                  <a:pt x="1277" y="2743"/>
                </a:cubicBezTo>
                <a:moveTo>
                  <a:pt x="998" y="2244"/>
                </a:moveTo>
                <a:cubicBezTo>
                  <a:pt x="998" y="1746"/>
                  <a:pt x="998" y="1746"/>
                  <a:pt x="998" y="1746"/>
                </a:cubicBezTo>
                <a:cubicBezTo>
                  <a:pt x="0" y="1746"/>
                  <a:pt x="0" y="1746"/>
                  <a:pt x="0" y="1746"/>
                </a:cubicBezTo>
                <a:cubicBezTo>
                  <a:pt x="0" y="2244"/>
                  <a:pt x="0" y="2244"/>
                  <a:pt x="0" y="2244"/>
                </a:cubicBezTo>
                <a:cubicBezTo>
                  <a:pt x="0" y="2520"/>
                  <a:pt x="224" y="2743"/>
                  <a:pt x="499" y="2743"/>
                </a:cubicBezTo>
                <a:cubicBezTo>
                  <a:pt x="499" y="2743"/>
                  <a:pt x="499" y="2743"/>
                  <a:pt x="499" y="2743"/>
                </a:cubicBezTo>
                <a:cubicBezTo>
                  <a:pt x="775" y="2743"/>
                  <a:pt x="998" y="2520"/>
                  <a:pt x="998" y="2244"/>
                </a:cubicBezTo>
                <a:close/>
                <a:moveTo>
                  <a:pt x="499" y="2743"/>
                </a:moveTo>
                <a:cubicBezTo>
                  <a:pt x="499" y="3865"/>
                  <a:pt x="499" y="3865"/>
                  <a:pt x="499" y="3865"/>
                </a:cubicBezTo>
                <a:moveTo>
                  <a:pt x="250" y="1122"/>
                </a:moveTo>
                <a:cubicBezTo>
                  <a:pt x="250" y="1746"/>
                  <a:pt x="250" y="1746"/>
                  <a:pt x="250" y="1746"/>
                </a:cubicBezTo>
                <a:moveTo>
                  <a:pt x="749" y="1122"/>
                </a:moveTo>
                <a:cubicBezTo>
                  <a:pt x="749" y="1746"/>
                  <a:pt x="749" y="1746"/>
                  <a:pt x="749" y="174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binary" title="Icon of binary code, ones and zeros">
            <a:extLst>
              <a:ext uri="{FF2B5EF4-FFF2-40B4-BE49-F238E27FC236}">
                <a16:creationId xmlns:a16="http://schemas.microsoft.com/office/drawing/2014/main" id="{3570C9EE-A8F1-4C55-ABDC-DF5147E52CFD}"/>
              </a:ext>
            </a:extLst>
          </p:cNvPr>
          <p:cNvSpPr>
            <a:spLocks noChangeAspect="1" noEditPoints="1"/>
          </p:cNvSpPr>
          <p:nvPr/>
        </p:nvSpPr>
        <p:spPr bwMode="auto">
          <a:xfrm>
            <a:off x="8437631" y="2148456"/>
            <a:ext cx="365708" cy="315788"/>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bot_3" title="Icon of two chevron brackets with two dots between them">
            <a:extLst>
              <a:ext uri="{FF2B5EF4-FFF2-40B4-BE49-F238E27FC236}">
                <a16:creationId xmlns:a16="http://schemas.microsoft.com/office/drawing/2014/main" id="{9156286E-D693-4AE0-90E2-A212223D33F8}"/>
              </a:ext>
            </a:extLst>
          </p:cNvPr>
          <p:cNvSpPr>
            <a:spLocks noChangeAspect="1" noEditPoints="1"/>
          </p:cNvSpPr>
          <p:nvPr/>
        </p:nvSpPr>
        <p:spPr bwMode="auto">
          <a:xfrm>
            <a:off x="9327769" y="2124898"/>
            <a:ext cx="509695" cy="365708"/>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 name="Database_EFC7" title="Icon of a cylinder">
            <a:extLst>
              <a:ext uri="{FF2B5EF4-FFF2-40B4-BE49-F238E27FC236}">
                <a16:creationId xmlns:a16="http://schemas.microsoft.com/office/drawing/2014/main" id="{4BF9E914-B895-47A1-B6D2-C48A44F9238B}"/>
              </a:ext>
            </a:extLst>
          </p:cNvPr>
          <p:cNvSpPr>
            <a:spLocks noChangeAspect="1" noEditPoints="1"/>
          </p:cNvSpPr>
          <p:nvPr/>
        </p:nvSpPr>
        <p:spPr bwMode="auto">
          <a:xfrm>
            <a:off x="10384343" y="2097002"/>
            <a:ext cx="316517" cy="411421"/>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Beaker_F196" title="Icon of a scientific flask with liquid in it">
            <a:extLst>
              <a:ext uri="{FF2B5EF4-FFF2-40B4-BE49-F238E27FC236}">
                <a16:creationId xmlns:a16="http://schemas.microsoft.com/office/drawing/2014/main" id="{2BA98208-A342-4DC4-8776-7A4CCA48F63C}"/>
              </a:ext>
            </a:extLst>
          </p:cNvPr>
          <p:cNvSpPr>
            <a:spLocks noChangeAspect="1" noEditPoints="1"/>
          </p:cNvSpPr>
          <p:nvPr/>
        </p:nvSpPr>
        <p:spPr bwMode="auto">
          <a:xfrm>
            <a:off x="1739730" y="5780574"/>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brain_2" title="Icon of a brain with circles and connection lines inside">
            <a:extLst>
              <a:ext uri="{FF2B5EF4-FFF2-40B4-BE49-F238E27FC236}">
                <a16:creationId xmlns:a16="http://schemas.microsoft.com/office/drawing/2014/main" id="{43831704-DBA6-45CF-8A80-E22CC7AFCAE9}"/>
              </a:ext>
            </a:extLst>
          </p:cNvPr>
          <p:cNvSpPr>
            <a:spLocks noChangeAspect="1" noEditPoints="1"/>
          </p:cNvSpPr>
          <p:nvPr/>
        </p:nvSpPr>
        <p:spPr bwMode="auto">
          <a:xfrm>
            <a:off x="6418581" y="5780574"/>
            <a:ext cx="545402" cy="365708"/>
          </a:xfrm>
          <a:custGeom>
            <a:avLst/>
            <a:gdLst>
              <a:gd name="T0" fmla="*/ 379 w 440"/>
              <a:gd name="T1" fmla="*/ 133 h 295"/>
              <a:gd name="T2" fmla="*/ 379 w 440"/>
              <a:gd name="T3" fmla="*/ 169 h 295"/>
              <a:gd name="T4" fmla="*/ 259 w 440"/>
              <a:gd name="T5" fmla="*/ 181 h 295"/>
              <a:gd name="T6" fmla="*/ 295 w 440"/>
              <a:gd name="T7" fmla="*/ 181 h 295"/>
              <a:gd name="T8" fmla="*/ 259 w 440"/>
              <a:gd name="T9" fmla="*/ 181 h 295"/>
              <a:gd name="T10" fmla="*/ 114 w 440"/>
              <a:gd name="T11" fmla="*/ 179 h 295"/>
              <a:gd name="T12" fmla="*/ 78 w 440"/>
              <a:gd name="T13" fmla="*/ 169 h 295"/>
              <a:gd name="T14" fmla="*/ 235 w 440"/>
              <a:gd name="T15" fmla="*/ 88 h 295"/>
              <a:gd name="T16" fmla="*/ 192 w 440"/>
              <a:gd name="T17" fmla="*/ 79 h 295"/>
              <a:gd name="T18" fmla="*/ 174 w 440"/>
              <a:gd name="T19" fmla="*/ 97 h 295"/>
              <a:gd name="T20" fmla="*/ 174 w 440"/>
              <a:gd name="T21" fmla="*/ 61 h 295"/>
              <a:gd name="T22" fmla="*/ 277 w 440"/>
              <a:gd name="T23" fmla="*/ 85 h 295"/>
              <a:gd name="T24" fmla="*/ 313 w 440"/>
              <a:gd name="T25" fmla="*/ 85 h 295"/>
              <a:gd name="T26" fmla="*/ 277 w 440"/>
              <a:gd name="T27" fmla="*/ 85 h 295"/>
              <a:gd name="T28" fmla="*/ 168 w 440"/>
              <a:gd name="T29" fmla="*/ 205 h 295"/>
              <a:gd name="T30" fmla="*/ 168 w 440"/>
              <a:gd name="T31" fmla="*/ 169 h 295"/>
              <a:gd name="T32" fmla="*/ 42 w 440"/>
              <a:gd name="T33" fmla="*/ 169 h 295"/>
              <a:gd name="T34" fmla="*/ 78 w 440"/>
              <a:gd name="T35" fmla="*/ 169 h 295"/>
              <a:gd name="T36" fmla="*/ 42 w 440"/>
              <a:gd name="T37" fmla="*/ 169 h 295"/>
              <a:gd name="T38" fmla="*/ 284 w 440"/>
              <a:gd name="T39" fmla="*/ 121 h 295"/>
              <a:gd name="T40" fmla="*/ 295 w 440"/>
              <a:gd name="T41" fmla="*/ 103 h 295"/>
              <a:gd name="T42" fmla="*/ 114 w 440"/>
              <a:gd name="T43" fmla="*/ 125 h 295"/>
              <a:gd name="T44" fmla="*/ 143 w 440"/>
              <a:gd name="T45" fmla="*/ 133 h 295"/>
              <a:gd name="T46" fmla="*/ 168 w 440"/>
              <a:gd name="T47" fmla="*/ 144 h 295"/>
              <a:gd name="T48" fmla="*/ 361 w 440"/>
              <a:gd name="T49" fmla="*/ 151 h 295"/>
              <a:gd name="T50" fmla="*/ 331 w 440"/>
              <a:gd name="T51" fmla="*/ 160 h 295"/>
              <a:gd name="T52" fmla="*/ 331 w 440"/>
              <a:gd name="T53" fmla="*/ 243 h 295"/>
              <a:gd name="T54" fmla="*/ 321 w 440"/>
              <a:gd name="T55" fmla="*/ 181 h 295"/>
              <a:gd name="T56" fmla="*/ 358 w 440"/>
              <a:gd name="T57" fmla="*/ 206 h 295"/>
              <a:gd name="T58" fmla="*/ 440 w 440"/>
              <a:gd name="T59" fmla="*/ 163 h 295"/>
              <a:gd name="T60" fmla="*/ 388 w 440"/>
              <a:gd name="T61" fmla="*/ 110 h 295"/>
              <a:gd name="T62" fmla="*/ 227 w 440"/>
              <a:gd name="T63" fmla="*/ 30 h 295"/>
              <a:gd name="T64" fmla="*/ 68 w 440"/>
              <a:gd name="T65" fmla="*/ 103 h 295"/>
              <a:gd name="T66" fmla="*/ 4 w 440"/>
              <a:gd name="T67" fmla="*/ 165 h 295"/>
              <a:gd name="T68" fmla="*/ 164 w 440"/>
              <a:gd name="T69" fmla="*/ 237 h 295"/>
              <a:gd name="T70" fmla="*/ 358 w 440"/>
              <a:gd name="T71"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0" h="295">
                <a:moveTo>
                  <a:pt x="361" y="151"/>
                </a:moveTo>
                <a:cubicBezTo>
                  <a:pt x="361" y="141"/>
                  <a:pt x="369" y="133"/>
                  <a:pt x="379" y="133"/>
                </a:cubicBezTo>
                <a:cubicBezTo>
                  <a:pt x="389" y="133"/>
                  <a:pt x="397" y="141"/>
                  <a:pt x="397" y="151"/>
                </a:cubicBezTo>
                <a:cubicBezTo>
                  <a:pt x="397" y="161"/>
                  <a:pt x="389" y="169"/>
                  <a:pt x="379" y="169"/>
                </a:cubicBezTo>
                <a:cubicBezTo>
                  <a:pt x="369" y="169"/>
                  <a:pt x="361" y="161"/>
                  <a:pt x="361" y="151"/>
                </a:cubicBezTo>
                <a:close/>
                <a:moveTo>
                  <a:pt x="259" y="181"/>
                </a:moveTo>
                <a:cubicBezTo>
                  <a:pt x="259" y="191"/>
                  <a:pt x="267" y="199"/>
                  <a:pt x="277" y="199"/>
                </a:cubicBezTo>
                <a:cubicBezTo>
                  <a:pt x="287" y="199"/>
                  <a:pt x="295" y="191"/>
                  <a:pt x="295" y="181"/>
                </a:cubicBezTo>
                <a:cubicBezTo>
                  <a:pt x="295" y="171"/>
                  <a:pt x="287" y="163"/>
                  <a:pt x="277" y="163"/>
                </a:cubicBezTo>
                <a:cubicBezTo>
                  <a:pt x="267" y="163"/>
                  <a:pt x="259" y="171"/>
                  <a:pt x="259" y="181"/>
                </a:cubicBezTo>
                <a:close/>
                <a:moveTo>
                  <a:pt x="114" y="239"/>
                </a:moveTo>
                <a:cubicBezTo>
                  <a:pt x="114" y="179"/>
                  <a:pt x="114" y="179"/>
                  <a:pt x="114" y="179"/>
                </a:cubicBezTo>
                <a:cubicBezTo>
                  <a:pt x="114" y="179"/>
                  <a:pt x="109" y="169"/>
                  <a:pt x="104" y="169"/>
                </a:cubicBezTo>
                <a:cubicBezTo>
                  <a:pt x="104" y="169"/>
                  <a:pt x="104" y="169"/>
                  <a:pt x="78" y="169"/>
                </a:cubicBezTo>
                <a:moveTo>
                  <a:pt x="235" y="260"/>
                </a:moveTo>
                <a:cubicBezTo>
                  <a:pt x="235" y="260"/>
                  <a:pt x="235" y="260"/>
                  <a:pt x="235" y="88"/>
                </a:cubicBezTo>
                <a:cubicBezTo>
                  <a:pt x="235" y="82"/>
                  <a:pt x="231" y="79"/>
                  <a:pt x="225" y="79"/>
                </a:cubicBezTo>
                <a:cubicBezTo>
                  <a:pt x="225" y="79"/>
                  <a:pt x="225" y="79"/>
                  <a:pt x="192" y="79"/>
                </a:cubicBezTo>
                <a:moveTo>
                  <a:pt x="156" y="79"/>
                </a:moveTo>
                <a:cubicBezTo>
                  <a:pt x="156" y="89"/>
                  <a:pt x="164" y="97"/>
                  <a:pt x="174" y="97"/>
                </a:cubicBezTo>
                <a:cubicBezTo>
                  <a:pt x="184" y="97"/>
                  <a:pt x="192" y="89"/>
                  <a:pt x="192" y="79"/>
                </a:cubicBezTo>
                <a:cubicBezTo>
                  <a:pt x="192" y="69"/>
                  <a:pt x="184" y="61"/>
                  <a:pt x="174" y="61"/>
                </a:cubicBezTo>
                <a:cubicBezTo>
                  <a:pt x="164" y="61"/>
                  <a:pt x="156" y="69"/>
                  <a:pt x="156" y="79"/>
                </a:cubicBezTo>
                <a:close/>
                <a:moveTo>
                  <a:pt x="277" y="85"/>
                </a:moveTo>
                <a:cubicBezTo>
                  <a:pt x="277" y="95"/>
                  <a:pt x="285" y="103"/>
                  <a:pt x="295" y="103"/>
                </a:cubicBezTo>
                <a:cubicBezTo>
                  <a:pt x="305" y="103"/>
                  <a:pt x="313" y="95"/>
                  <a:pt x="313" y="85"/>
                </a:cubicBezTo>
                <a:cubicBezTo>
                  <a:pt x="313" y="75"/>
                  <a:pt x="305" y="67"/>
                  <a:pt x="295" y="67"/>
                </a:cubicBezTo>
                <a:cubicBezTo>
                  <a:pt x="285" y="67"/>
                  <a:pt x="277" y="75"/>
                  <a:pt x="277" y="85"/>
                </a:cubicBezTo>
                <a:close/>
                <a:moveTo>
                  <a:pt x="150" y="187"/>
                </a:moveTo>
                <a:cubicBezTo>
                  <a:pt x="150" y="197"/>
                  <a:pt x="158" y="205"/>
                  <a:pt x="168" y="205"/>
                </a:cubicBezTo>
                <a:cubicBezTo>
                  <a:pt x="178" y="205"/>
                  <a:pt x="186" y="197"/>
                  <a:pt x="186" y="187"/>
                </a:cubicBezTo>
                <a:cubicBezTo>
                  <a:pt x="186" y="177"/>
                  <a:pt x="178" y="169"/>
                  <a:pt x="168" y="169"/>
                </a:cubicBezTo>
                <a:cubicBezTo>
                  <a:pt x="158" y="169"/>
                  <a:pt x="150" y="177"/>
                  <a:pt x="150" y="187"/>
                </a:cubicBezTo>
                <a:close/>
                <a:moveTo>
                  <a:pt x="42" y="169"/>
                </a:moveTo>
                <a:cubicBezTo>
                  <a:pt x="42" y="179"/>
                  <a:pt x="50" y="187"/>
                  <a:pt x="60" y="187"/>
                </a:cubicBezTo>
                <a:cubicBezTo>
                  <a:pt x="70" y="187"/>
                  <a:pt x="78" y="179"/>
                  <a:pt x="78" y="169"/>
                </a:cubicBezTo>
                <a:cubicBezTo>
                  <a:pt x="78" y="159"/>
                  <a:pt x="70" y="151"/>
                  <a:pt x="60" y="151"/>
                </a:cubicBezTo>
                <a:cubicBezTo>
                  <a:pt x="50" y="151"/>
                  <a:pt x="42" y="159"/>
                  <a:pt x="42" y="169"/>
                </a:cubicBezTo>
                <a:close/>
                <a:moveTo>
                  <a:pt x="235" y="121"/>
                </a:moveTo>
                <a:cubicBezTo>
                  <a:pt x="235" y="121"/>
                  <a:pt x="235" y="121"/>
                  <a:pt x="284" y="121"/>
                </a:cubicBezTo>
                <a:cubicBezTo>
                  <a:pt x="290" y="121"/>
                  <a:pt x="295" y="117"/>
                  <a:pt x="295" y="112"/>
                </a:cubicBezTo>
                <a:cubicBezTo>
                  <a:pt x="295" y="112"/>
                  <a:pt x="295" y="112"/>
                  <a:pt x="295" y="103"/>
                </a:cubicBezTo>
                <a:moveTo>
                  <a:pt x="114" y="49"/>
                </a:moveTo>
                <a:cubicBezTo>
                  <a:pt x="114" y="49"/>
                  <a:pt x="114" y="51"/>
                  <a:pt x="114" y="125"/>
                </a:cubicBezTo>
                <a:cubicBezTo>
                  <a:pt x="114" y="130"/>
                  <a:pt x="118" y="133"/>
                  <a:pt x="123" y="133"/>
                </a:cubicBezTo>
                <a:cubicBezTo>
                  <a:pt x="123" y="133"/>
                  <a:pt x="123" y="133"/>
                  <a:pt x="143" y="133"/>
                </a:cubicBezTo>
                <a:cubicBezTo>
                  <a:pt x="143" y="133"/>
                  <a:pt x="143" y="133"/>
                  <a:pt x="158" y="133"/>
                </a:cubicBezTo>
                <a:cubicBezTo>
                  <a:pt x="163" y="133"/>
                  <a:pt x="168" y="139"/>
                  <a:pt x="168" y="144"/>
                </a:cubicBezTo>
                <a:cubicBezTo>
                  <a:pt x="168" y="144"/>
                  <a:pt x="168" y="144"/>
                  <a:pt x="168" y="169"/>
                </a:cubicBezTo>
                <a:moveTo>
                  <a:pt x="361" y="151"/>
                </a:moveTo>
                <a:cubicBezTo>
                  <a:pt x="361" y="151"/>
                  <a:pt x="361" y="151"/>
                  <a:pt x="340" y="151"/>
                </a:cubicBezTo>
                <a:cubicBezTo>
                  <a:pt x="335" y="151"/>
                  <a:pt x="331" y="155"/>
                  <a:pt x="331" y="160"/>
                </a:cubicBezTo>
                <a:cubicBezTo>
                  <a:pt x="331" y="160"/>
                  <a:pt x="331" y="160"/>
                  <a:pt x="331" y="205"/>
                </a:cubicBezTo>
                <a:moveTo>
                  <a:pt x="331" y="243"/>
                </a:moveTo>
                <a:cubicBezTo>
                  <a:pt x="331" y="243"/>
                  <a:pt x="331" y="243"/>
                  <a:pt x="331" y="190"/>
                </a:cubicBezTo>
                <a:cubicBezTo>
                  <a:pt x="331" y="185"/>
                  <a:pt x="327" y="181"/>
                  <a:pt x="321" y="181"/>
                </a:cubicBezTo>
                <a:cubicBezTo>
                  <a:pt x="321" y="181"/>
                  <a:pt x="321" y="181"/>
                  <a:pt x="295" y="181"/>
                </a:cubicBezTo>
                <a:moveTo>
                  <a:pt x="358" y="206"/>
                </a:moveTo>
                <a:cubicBezTo>
                  <a:pt x="367" y="212"/>
                  <a:pt x="377" y="215"/>
                  <a:pt x="388" y="215"/>
                </a:cubicBezTo>
                <a:cubicBezTo>
                  <a:pt x="417" y="215"/>
                  <a:pt x="440" y="192"/>
                  <a:pt x="440" y="163"/>
                </a:cubicBezTo>
                <a:cubicBezTo>
                  <a:pt x="440" y="134"/>
                  <a:pt x="417" y="111"/>
                  <a:pt x="388" y="111"/>
                </a:cubicBezTo>
                <a:cubicBezTo>
                  <a:pt x="388" y="110"/>
                  <a:pt x="388" y="110"/>
                  <a:pt x="388" y="110"/>
                </a:cubicBezTo>
                <a:cubicBezTo>
                  <a:pt x="388" y="110"/>
                  <a:pt x="379" y="38"/>
                  <a:pt x="310" y="41"/>
                </a:cubicBezTo>
                <a:cubicBezTo>
                  <a:pt x="310" y="41"/>
                  <a:pt x="275" y="4"/>
                  <a:pt x="227" y="30"/>
                </a:cubicBezTo>
                <a:cubicBezTo>
                  <a:pt x="227" y="30"/>
                  <a:pt x="183" y="0"/>
                  <a:pt x="146" y="53"/>
                </a:cubicBezTo>
                <a:cubicBezTo>
                  <a:pt x="146" y="53"/>
                  <a:pt x="79" y="26"/>
                  <a:pt x="68" y="103"/>
                </a:cubicBezTo>
                <a:cubicBezTo>
                  <a:pt x="68" y="103"/>
                  <a:pt x="68" y="103"/>
                  <a:pt x="68" y="103"/>
                </a:cubicBezTo>
                <a:cubicBezTo>
                  <a:pt x="68" y="103"/>
                  <a:pt x="7" y="116"/>
                  <a:pt x="4" y="165"/>
                </a:cubicBezTo>
                <a:cubicBezTo>
                  <a:pt x="0" y="213"/>
                  <a:pt x="42" y="247"/>
                  <a:pt x="87" y="215"/>
                </a:cubicBezTo>
                <a:cubicBezTo>
                  <a:pt x="87" y="215"/>
                  <a:pt x="120" y="263"/>
                  <a:pt x="164" y="237"/>
                </a:cubicBezTo>
                <a:cubicBezTo>
                  <a:pt x="164" y="237"/>
                  <a:pt x="222" y="295"/>
                  <a:pt x="270" y="235"/>
                </a:cubicBezTo>
                <a:cubicBezTo>
                  <a:pt x="270" y="235"/>
                  <a:pt x="329" y="282"/>
                  <a:pt x="358" y="20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171538792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31065" cy="6399890"/>
        </p:xfrm>
        <a:graphic>
          <a:graphicData uri="http://schemas.openxmlformats.org/drawingml/2006/table">
            <a:tbl>
              <a:tblPr>
                <a:tableStyleId>{5C22544A-7EE6-4342-B048-85BDC9FD1C3A}</a:tableStyleId>
              </a:tblPr>
              <a:tblGrid>
                <a:gridCol w="970999">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DEVICES  /  HARDWARE  /  SOFTWARE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Cellphone, mobile phone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video, cellphone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Approved devices, accepted device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Tablet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Laptop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Desktop, PC</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Monitor, screen, display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PC, desktop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Hub, smartboard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Touchscreen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Connected monitor, appliance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PC, desktop, workstation, office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 drive, USB drive, memory stick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pen, inking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 draw, write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Mouse and keyboard, PC tools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Keyboard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Ergonomic keyboard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Remote control, TV remote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 picture, capture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Speaker, amplify, music</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Microsoft Band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Fitbit, smart band, fitness tracker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Smart watch, digital watch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Scanner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Xbox One controller, Xbox controller, Windows gaming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Xbox One 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Gaming, video games, gamers, game controller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Microsoft HoloLens, augmented reality, 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Mixed reality, MR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Barcode Scanner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Robot, 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Microchip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tower, data server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server, secure data, server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connected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 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network, server network, connected server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Internet of things,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IoT hub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code, binary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Browser window, website, file explorer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Homepage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Article, app, window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 window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Website, multiple windows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Post update, article, feed, social media</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D</a:t>
            </a:r>
          </a:p>
        </p:txBody>
      </p:sp>
      <p:sp>
        <p:nvSpPr>
          <p:cNvPr id="30" name="desk_2" title="Icon of a desk with a PC on top">
            <a:extLst>
              <a:ext uri="{FF2B5EF4-FFF2-40B4-BE49-F238E27FC236}">
                <a16:creationId xmlns:a16="http://schemas.microsoft.com/office/drawing/2014/main" id="{4FDEAD17-1EF5-4339-8071-73E64530BF02}"/>
              </a:ext>
            </a:extLst>
          </p:cNvPr>
          <p:cNvSpPr>
            <a:spLocks noChangeAspect="1" noEditPoints="1"/>
          </p:cNvSpPr>
          <p:nvPr/>
        </p:nvSpPr>
        <p:spPr bwMode="auto">
          <a:xfrm>
            <a:off x="1689599" y="2123496"/>
            <a:ext cx="416776" cy="365708"/>
          </a:xfrm>
          <a:custGeom>
            <a:avLst/>
            <a:gdLst>
              <a:gd name="T0" fmla="*/ 0 w 253"/>
              <a:gd name="T1" fmla="*/ 94 h 222"/>
              <a:gd name="T2" fmla="*/ 253 w 253"/>
              <a:gd name="T3" fmla="*/ 94 h 222"/>
              <a:gd name="T4" fmla="*/ 17 w 253"/>
              <a:gd name="T5" fmla="*/ 94 h 222"/>
              <a:gd name="T6" fmla="*/ 17 w 253"/>
              <a:gd name="T7" fmla="*/ 222 h 222"/>
              <a:gd name="T8" fmla="*/ 235 w 253"/>
              <a:gd name="T9" fmla="*/ 94 h 222"/>
              <a:gd name="T10" fmla="*/ 235 w 253"/>
              <a:gd name="T11" fmla="*/ 222 h 222"/>
              <a:gd name="T12" fmla="*/ 0 w 253"/>
              <a:gd name="T13" fmla="*/ 222 h 222"/>
              <a:gd name="T14" fmla="*/ 35 w 253"/>
              <a:gd name="T15" fmla="*/ 222 h 222"/>
              <a:gd name="T16" fmla="*/ 216 w 253"/>
              <a:gd name="T17" fmla="*/ 222 h 222"/>
              <a:gd name="T18" fmla="*/ 253 w 253"/>
              <a:gd name="T19" fmla="*/ 222 h 222"/>
              <a:gd name="T20" fmla="*/ 17 w 253"/>
              <a:gd name="T21" fmla="*/ 131 h 222"/>
              <a:gd name="T22" fmla="*/ 235 w 253"/>
              <a:gd name="T23" fmla="*/ 131 h 222"/>
              <a:gd name="T24" fmla="*/ 171 w 253"/>
              <a:gd name="T25" fmla="*/ 70 h 222"/>
              <a:gd name="T26" fmla="*/ 190 w 253"/>
              <a:gd name="T27" fmla="*/ 70 h 222"/>
              <a:gd name="T28" fmla="*/ 209 w 253"/>
              <a:gd name="T29" fmla="*/ 54 h 222"/>
              <a:gd name="T30" fmla="*/ 209 w 253"/>
              <a:gd name="T31" fmla="*/ 18 h 222"/>
              <a:gd name="T32" fmla="*/ 152 w 253"/>
              <a:gd name="T33" fmla="*/ 18 h 222"/>
              <a:gd name="T34" fmla="*/ 152 w 253"/>
              <a:gd name="T35" fmla="*/ 94 h 222"/>
              <a:gd name="T36" fmla="*/ 209 w 253"/>
              <a:gd name="T37" fmla="*/ 94 h 222"/>
              <a:gd name="T38" fmla="*/ 209 w 253"/>
              <a:gd name="T39" fmla="*/ 54 h 222"/>
              <a:gd name="T40" fmla="*/ 127 w 253"/>
              <a:gd name="T41" fmla="*/ 25 h 222"/>
              <a:gd name="T42" fmla="*/ 127 w 253"/>
              <a:gd name="T43" fmla="*/ 0 h 222"/>
              <a:gd name="T44" fmla="*/ 35 w 253"/>
              <a:gd name="T45" fmla="*/ 0 h 222"/>
              <a:gd name="T46" fmla="*/ 35 w 253"/>
              <a:gd name="T47" fmla="*/ 57 h 222"/>
              <a:gd name="T48" fmla="*/ 127 w 253"/>
              <a:gd name="T49" fmla="*/ 57 h 222"/>
              <a:gd name="T50" fmla="*/ 127 w 253"/>
              <a:gd name="T51" fmla="*/ 25 h 222"/>
              <a:gd name="T52" fmla="*/ 54 w 253"/>
              <a:gd name="T53" fmla="*/ 85 h 222"/>
              <a:gd name="T54" fmla="*/ 108 w 253"/>
              <a:gd name="T55" fmla="*/ 85 h 222"/>
              <a:gd name="T56" fmla="*/ 81 w 253"/>
              <a:gd name="T57" fmla="*/ 57 h 222"/>
              <a:gd name="T58" fmla="*/ 81 w 253"/>
              <a:gd name="T59" fmla="*/ 8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3" h="222">
                <a:moveTo>
                  <a:pt x="0" y="94"/>
                </a:moveTo>
                <a:lnTo>
                  <a:pt x="253" y="94"/>
                </a:lnTo>
                <a:moveTo>
                  <a:pt x="17" y="94"/>
                </a:moveTo>
                <a:lnTo>
                  <a:pt x="17" y="222"/>
                </a:lnTo>
                <a:moveTo>
                  <a:pt x="235" y="94"/>
                </a:moveTo>
                <a:lnTo>
                  <a:pt x="235" y="222"/>
                </a:lnTo>
                <a:moveTo>
                  <a:pt x="0" y="222"/>
                </a:moveTo>
                <a:lnTo>
                  <a:pt x="35" y="222"/>
                </a:lnTo>
                <a:moveTo>
                  <a:pt x="216" y="222"/>
                </a:moveTo>
                <a:lnTo>
                  <a:pt x="253" y="222"/>
                </a:lnTo>
                <a:moveTo>
                  <a:pt x="17" y="131"/>
                </a:moveTo>
                <a:lnTo>
                  <a:pt x="235" y="131"/>
                </a:lnTo>
                <a:moveTo>
                  <a:pt x="171" y="70"/>
                </a:moveTo>
                <a:lnTo>
                  <a:pt x="190" y="70"/>
                </a:lnTo>
                <a:moveTo>
                  <a:pt x="209" y="54"/>
                </a:moveTo>
                <a:lnTo>
                  <a:pt x="209" y="18"/>
                </a:lnTo>
                <a:lnTo>
                  <a:pt x="152" y="18"/>
                </a:lnTo>
                <a:lnTo>
                  <a:pt x="152" y="94"/>
                </a:lnTo>
                <a:lnTo>
                  <a:pt x="209" y="94"/>
                </a:lnTo>
                <a:lnTo>
                  <a:pt x="209" y="54"/>
                </a:lnTo>
                <a:moveTo>
                  <a:pt x="127" y="25"/>
                </a:moveTo>
                <a:lnTo>
                  <a:pt x="127" y="0"/>
                </a:lnTo>
                <a:lnTo>
                  <a:pt x="35" y="0"/>
                </a:lnTo>
                <a:lnTo>
                  <a:pt x="35" y="57"/>
                </a:lnTo>
                <a:lnTo>
                  <a:pt x="127" y="57"/>
                </a:lnTo>
                <a:lnTo>
                  <a:pt x="127" y="25"/>
                </a:lnTo>
                <a:moveTo>
                  <a:pt x="54" y="85"/>
                </a:moveTo>
                <a:lnTo>
                  <a:pt x="108" y="85"/>
                </a:lnTo>
                <a:moveTo>
                  <a:pt x="81" y="57"/>
                </a:moveTo>
                <a:lnTo>
                  <a:pt x="81" y="8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1" name="desktop" title="a desktop PC">
            <a:extLst>
              <a:ext uri="{FF2B5EF4-FFF2-40B4-BE49-F238E27FC236}">
                <a16:creationId xmlns:a16="http://schemas.microsoft.com/office/drawing/2014/main" id="{21D3D883-BBDC-404F-8E9A-D38AFBFCC7DB}"/>
              </a:ext>
            </a:extLst>
          </p:cNvPr>
          <p:cNvSpPr>
            <a:spLocks noChangeAspect="1" noEditPoints="1"/>
          </p:cNvSpPr>
          <p:nvPr/>
        </p:nvSpPr>
        <p:spPr bwMode="auto">
          <a:xfrm>
            <a:off x="5552031" y="1209223"/>
            <a:ext cx="371779" cy="365708"/>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3" name="keyboard" title="Icon of a keyboard">
            <a:extLst>
              <a:ext uri="{FF2B5EF4-FFF2-40B4-BE49-F238E27FC236}">
                <a16:creationId xmlns:a16="http://schemas.microsoft.com/office/drawing/2014/main" id="{F301FA2D-193C-411E-A2E3-1EBAF8C057EB}"/>
              </a:ext>
            </a:extLst>
          </p:cNvPr>
          <p:cNvSpPr>
            <a:spLocks noChangeAspect="1" noEditPoints="1"/>
          </p:cNvSpPr>
          <p:nvPr/>
        </p:nvSpPr>
        <p:spPr bwMode="auto">
          <a:xfrm>
            <a:off x="7456939" y="2191395"/>
            <a:ext cx="411421" cy="229913"/>
          </a:xfrm>
          <a:custGeom>
            <a:avLst/>
            <a:gdLst>
              <a:gd name="T0" fmla="*/ 238 w 238"/>
              <a:gd name="T1" fmla="*/ 63 h 133"/>
              <a:gd name="T2" fmla="*/ 238 w 238"/>
              <a:gd name="T3" fmla="*/ 133 h 133"/>
              <a:gd name="T4" fmla="*/ 0 w 238"/>
              <a:gd name="T5" fmla="*/ 133 h 133"/>
              <a:gd name="T6" fmla="*/ 0 w 238"/>
              <a:gd name="T7" fmla="*/ 0 h 133"/>
              <a:gd name="T8" fmla="*/ 238 w 238"/>
              <a:gd name="T9" fmla="*/ 0 h 133"/>
              <a:gd name="T10" fmla="*/ 238 w 238"/>
              <a:gd name="T11" fmla="*/ 63 h 133"/>
              <a:gd name="T12" fmla="*/ 24 w 238"/>
              <a:gd name="T13" fmla="*/ 31 h 133"/>
              <a:gd name="T14" fmla="*/ 41 w 238"/>
              <a:gd name="T15" fmla="*/ 31 h 133"/>
              <a:gd name="T16" fmla="*/ 76 w 238"/>
              <a:gd name="T17" fmla="*/ 66 h 133"/>
              <a:gd name="T18" fmla="*/ 93 w 238"/>
              <a:gd name="T19" fmla="*/ 66 h 133"/>
              <a:gd name="T20" fmla="*/ 110 w 238"/>
              <a:gd name="T21" fmla="*/ 66 h 133"/>
              <a:gd name="T22" fmla="*/ 127 w 238"/>
              <a:gd name="T23" fmla="*/ 66 h 133"/>
              <a:gd name="T24" fmla="*/ 144 w 238"/>
              <a:gd name="T25" fmla="*/ 66 h 133"/>
              <a:gd name="T26" fmla="*/ 161 w 238"/>
              <a:gd name="T27" fmla="*/ 66 h 133"/>
              <a:gd name="T28" fmla="*/ 179 w 238"/>
              <a:gd name="T29" fmla="*/ 66 h 133"/>
              <a:gd name="T30" fmla="*/ 213 w 238"/>
              <a:gd name="T31" fmla="*/ 66 h 133"/>
              <a:gd name="T32" fmla="*/ 24 w 238"/>
              <a:gd name="T33" fmla="*/ 66 h 133"/>
              <a:gd name="T34" fmla="*/ 58 w 238"/>
              <a:gd name="T35" fmla="*/ 66 h 133"/>
              <a:gd name="T36" fmla="*/ 24 w 238"/>
              <a:gd name="T37" fmla="*/ 100 h 133"/>
              <a:gd name="T38" fmla="*/ 58 w 238"/>
              <a:gd name="T39" fmla="*/ 100 h 133"/>
              <a:gd name="T40" fmla="*/ 76 w 238"/>
              <a:gd name="T41" fmla="*/ 100 h 133"/>
              <a:gd name="T42" fmla="*/ 161 w 238"/>
              <a:gd name="T43" fmla="*/ 100 h 133"/>
              <a:gd name="T44" fmla="*/ 179 w 238"/>
              <a:gd name="T45" fmla="*/ 100 h 133"/>
              <a:gd name="T46" fmla="*/ 213 w 238"/>
              <a:gd name="T47" fmla="*/ 100 h 133"/>
              <a:gd name="T48" fmla="*/ 58 w 238"/>
              <a:gd name="T49" fmla="*/ 31 h 133"/>
              <a:gd name="T50" fmla="*/ 76 w 238"/>
              <a:gd name="T51" fmla="*/ 31 h 133"/>
              <a:gd name="T52" fmla="*/ 93 w 238"/>
              <a:gd name="T53" fmla="*/ 31 h 133"/>
              <a:gd name="T54" fmla="*/ 110 w 238"/>
              <a:gd name="T55" fmla="*/ 31 h 133"/>
              <a:gd name="T56" fmla="*/ 127 w 238"/>
              <a:gd name="T57" fmla="*/ 31 h 133"/>
              <a:gd name="T58" fmla="*/ 144 w 238"/>
              <a:gd name="T59" fmla="*/ 31 h 133"/>
              <a:gd name="T60" fmla="*/ 161 w 238"/>
              <a:gd name="T61" fmla="*/ 31 h 133"/>
              <a:gd name="T62" fmla="*/ 179 w 238"/>
              <a:gd name="T63" fmla="*/ 31 h 133"/>
              <a:gd name="T64" fmla="*/ 196 w 238"/>
              <a:gd name="T65" fmla="*/ 31 h 133"/>
              <a:gd name="T66" fmla="*/ 213 w 238"/>
              <a:gd name="T67" fmla="*/ 3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8" h="133">
                <a:moveTo>
                  <a:pt x="238" y="63"/>
                </a:moveTo>
                <a:lnTo>
                  <a:pt x="238" y="133"/>
                </a:lnTo>
                <a:lnTo>
                  <a:pt x="0" y="133"/>
                </a:lnTo>
                <a:lnTo>
                  <a:pt x="0" y="0"/>
                </a:lnTo>
                <a:lnTo>
                  <a:pt x="238" y="0"/>
                </a:lnTo>
                <a:lnTo>
                  <a:pt x="238" y="63"/>
                </a:lnTo>
                <a:moveTo>
                  <a:pt x="24" y="31"/>
                </a:moveTo>
                <a:lnTo>
                  <a:pt x="41" y="31"/>
                </a:lnTo>
                <a:moveTo>
                  <a:pt x="76" y="66"/>
                </a:moveTo>
                <a:lnTo>
                  <a:pt x="93" y="66"/>
                </a:lnTo>
                <a:moveTo>
                  <a:pt x="110" y="66"/>
                </a:moveTo>
                <a:lnTo>
                  <a:pt x="127" y="66"/>
                </a:lnTo>
                <a:moveTo>
                  <a:pt x="144" y="66"/>
                </a:moveTo>
                <a:lnTo>
                  <a:pt x="161" y="66"/>
                </a:lnTo>
                <a:moveTo>
                  <a:pt x="179" y="66"/>
                </a:moveTo>
                <a:lnTo>
                  <a:pt x="213" y="66"/>
                </a:lnTo>
                <a:moveTo>
                  <a:pt x="24" y="66"/>
                </a:moveTo>
                <a:lnTo>
                  <a:pt x="58" y="66"/>
                </a:lnTo>
                <a:moveTo>
                  <a:pt x="24" y="100"/>
                </a:moveTo>
                <a:lnTo>
                  <a:pt x="58" y="100"/>
                </a:lnTo>
                <a:moveTo>
                  <a:pt x="76" y="100"/>
                </a:moveTo>
                <a:lnTo>
                  <a:pt x="161" y="100"/>
                </a:lnTo>
                <a:moveTo>
                  <a:pt x="179" y="100"/>
                </a:moveTo>
                <a:lnTo>
                  <a:pt x="213" y="100"/>
                </a:lnTo>
                <a:moveTo>
                  <a:pt x="58" y="31"/>
                </a:moveTo>
                <a:lnTo>
                  <a:pt x="76" y="31"/>
                </a:lnTo>
                <a:moveTo>
                  <a:pt x="93" y="31"/>
                </a:moveTo>
                <a:lnTo>
                  <a:pt x="110" y="31"/>
                </a:lnTo>
                <a:moveTo>
                  <a:pt x="127" y="31"/>
                </a:moveTo>
                <a:lnTo>
                  <a:pt x="144" y="31"/>
                </a:lnTo>
                <a:moveTo>
                  <a:pt x="161" y="31"/>
                </a:moveTo>
                <a:lnTo>
                  <a:pt x="179" y="31"/>
                </a:lnTo>
                <a:moveTo>
                  <a:pt x="196" y="31"/>
                </a:moveTo>
                <a:lnTo>
                  <a:pt x="213" y="3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keyboard_2" title="Icon of an ergonomic keyboard">
            <a:extLst>
              <a:ext uri="{FF2B5EF4-FFF2-40B4-BE49-F238E27FC236}">
                <a16:creationId xmlns:a16="http://schemas.microsoft.com/office/drawing/2014/main" id="{14CD13AA-87A8-4D74-B554-16F3B37A645E}"/>
              </a:ext>
            </a:extLst>
          </p:cNvPr>
          <p:cNvSpPr>
            <a:spLocks noChangeAspect="1" noEditPoints="1"/>
          </p:cNvSpPr>
          <p:nvPr/>
        </p:nvSpPr>
        <p:spPr bwMode="auto">
          <a:xfrm>
            <a:off x="8416923" y="2190909"/>
            <a:ext cx="411421" cy="230884"/>
          </a:xfrm>
          <a:custGeom>
            <a:avLst/>
            <a:gdLst>
              <a:gd name="T0" fmla="*/ 237 w 237"/>
              <a:gd name="T1" fmla="*/ 59 h 133"/>
              <a:gd name="T2" fmla="*/ 237 w 237"/>
              <a:gd name="T3" fmla="*/ 133 h 133"/>
              <a:gd name="T4" fmla="*/ 0 w 237"/>
              <a:gd name="T5" fmla="*/ 133 h 133"/>
              <a:gd name="T6" fmla="*/ 0 w 237"/>
              <a:gd name="T7" fmla="*/ 0 h 133"/>
              <a:gd name="T8" fmla="*/ 237 w 237"/>
              <a:gd name="T9" fmla="*/ 0 h 133"/>
              <a:gd name="T10" fmla="*/ 237 w 237"/>
              <a:gd name="T11" fmla="*/ 59 h 133"/>
              <a:gd name="T12" fmla="*/ 29 w 237"/>
              <a:gd name="T13" fmla="*/ 33 h 133"/>
              <a:gd name="T14" fmla="*/ 46 w 237"/>
              <a:gd name="T15" fmla="*/ 33 h 133"/>
              <a:gd name="T16" fmla="*/ 61 w 237"/>
              <a:gd name="T17" fmla="*/ 98 h 133"/>
              <a:gd name="T18" fmla="*/ 96 w 237"/>
              <a:gd name="T19" fmla="*/ 98 h 133"/>
              <a:gd name="T20" fmla="*/ 142 w 237"/>
              <a:gd name="T21" fmla="*/ 98 h 133"/>
              <a:gd name="T22" fmla="*/ 176 w 237"/>
              <a:gd name="T23" fmla="*/ 98 h 133"/>
              <a:gd name="T24" fmla="*/ 61 w 237"/>
              <a:gd name="T25" fmla="*/ 33 h 133"/>
              <a:gd name="T26" fmla="*/ 79 w 237"/>
              <a:gd name="T27" fmla="*/ 33 h 133"/>
              <a:gd name="T28" fmla="*/ 29 w 237"/>
              <a:gd name="T29" fmla="*/ 64 h 133"/>
              <a:gd name="T30" fmla="*/ 46 w 237"/>
              <a:gd name="T31" fmla="*/ 64 h 133"/>
              <a:gd name="T32" fmla="*/ 29 w 237"/>
              <a:gd name="T33" fmla="*/ 98 h 133"/>
              <a:gd name="T34" fmla="*/ 46 w 237"/>
              <a:gd name="T35" fmla="*/ 98 h 133"/>
              <a:gd name="T36" fmla="*/ 61 w 237"/>
              <a:gd name="T37" fmla="*/ 64 h 133"/>
              <a:gd name="T38" fmla="*/ 79 w 237"/>
              <a:gd name="T39" fmla="*/ 64 h 133"/>
              <a:gd name="T40" fmla="*/ 160 w 237"/>
              <a:gd name="T41" fmla="*/ 33 h 133"/>
              <a:gd name="T42" fmla="*/ 176 w 237"/>
              <a:gd name="T43" fmla="*/ 33 h 133"/>
              <a:gd name="T44" fmla="*/ 192 w 237"/>
              <a:gd name="T45" fmla="*/ 33 h 133"/>
              <a:gd name="T46" fmla="*/ 209 w 237"/>
              <a:gd name="T47" fmla="*/ 33 h 133"/>
              <a:gd name="T48" fmla="*/ 160 w 237"/>
              <a:gd name="T49" fmla="*/ 64 h 133"/>
              <a:gd name="T50" fmla="*/ 176 w 237"/>
              <a:gd name="T51" fmla="*/ 64 h 133"/>
              <a:gd name="T52" fmla="*/ 192 w 237"/>
              <a:gd name="T53" fmla="*/ 64 h 133"/>
              <a:gd name="T54" fmla="*/ 209 w 237"/>
              <a:gd name="T55" fmla="*/ 64 h 133"/>
              <a:gd name="T56" fmla="*/ 192 w 237"/>
              <a:gd name="T57" fmla="*/ 98 h 133"/>
              <a:gd name="T58" fmla="*/ 209 w 237"/>
              <a:gd name="T59" fmla="*/ 98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7" h="133">
                <a:moveTo>
                  <a:pt x="237" y="59"/>
                </a:moveTo>
                <a:lnTo>
                  <a:pt x="237" y="133"/>
                </a:lnTo>
                <a:lnTo>
                  <a:pt x="0" y="133"/>
                </a:lnTo>
                <a:lnTo>
                  <a:pt x="0" y="0"/>
                </a:lnTo>
                <a:lnTo>
                  <a:pt x="237" y="0"/>
                </a:lnTo>
                <a:lnTo>
                  <a:pt x="237" y="59"/>
                </a:lnTo>
                <a:moveTo>
                  <a:pt x="29" y="33"/>
                </a:moveTo>
                <a:lnTo>
                  <a:pt x="46" y="33"/>
                </a:lnTo>
                <a:moveTo>
                  <a:pt x="61" y="98"/>
                </a:moveTo>
                <a:lnTo>
                  <a:pt x="96" y="98"/>
                </a:lnTo>
                <a:moveTo>
                  <a:pt x="142" y="98"/>
                </a:moveTo>
                <a:lnTo>
                  <a:pt x="176" y="98"/>
                </a:lnTo>
                <a:moveTo>
                  <a:pt x="61" y="33"/>
                </a:moveTo>
                <a:lnTo>
                  <a:pt x="79" y="33"/>
                </a:lnTo>
                <a:moveTo>
                  <a:pt x="29" y="64"/>
                </a:moveTo>
                <a:lnTo>
                  <a:pt x="46" y="64"/>
                </a:lnTo>
                <a:moveTo>
                  <a:pt x="29" y="98"/>
                </a:moveTo>
                <a:lnTo>
                  <a:pt x="46" y="98"/>
                </a:lnTo>
                <a:moveTo>
                  <a:pt x="61" y="64"/>
                </a:moveTo>
                <a:lnTo>
                  <a:pt x="79" y="64"/>
                </a:lnTo>
                <a:moveTo>
                  <a:pt x="160" y="33"/>
                </a:moveTo>
                <a:lnTo>
                  <a:pt x="176" y="33"/>
                </a:lnTo>
                <a:moveTo>
                  <a:pt x="192" y="33"/>
                </a:moveTo>
                <a:lnTo>
                  <a:pt x="209" y="33"/>
                </a:lnTo>
                <a:moveTo>
                  <a:pt x="160" y="64"/>
                </a:moveTo>
                <a:lnTo>
                  <a:pt x="176" y="64"/>
                </a:lnTo>
                <a:moveTo>
                  <a:pt x="192" y="64"/>
                </a:moveTo>
                <a:lnTo>
                  <a:pt x="209" y="64"/>
                </a:lnTo>
                <a:moveTo>
                  <a:pt x="192" y="98"/>
                </a:moveTo>
                <a:lnTo>
                  <a:pt x="209" y="9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5" name="monitor" title="Icon of a monitor">
            <a:extLst>
              <a:ext uri="{FF2B5EF4-FFF2-40B4-BE49-F238E27FC236}">
                <a16:creationId xmlns:a16="http://schemas.microsoft.com/office/drawing/2014/main" id="{F4911D84-BA83-4028-A066-DBC9CBB62E1C}"/>
              </a:ext>
            </a:extLst>
          </p:cNvPr>
          <p:cNvSpPr>
            <a:spLocks noChangeAspect="1" noEditPoints="1"/>
          </p:cNvSpPr>
          <p:nvPr/>
        </p:nvSpPr>
        <p:spPr bwMode="auto">
          <a:xfrm>
            <a:off x="6469336" y="1216907"/>
            <a:ext cx="457135" cy="350345"/>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6" name="printer" title="Icon of a printer">
            <a:extLst>
              <a:ext uri="{FF2B5EF4-FFF2-40B4-BE49-F238E27FC236}">
                <a16:creationId xmlns:a16="http://schemas.microsoft.com/office/drawing/2014/main" id="{5AC291F4-02D1-4E10-871B-48D7FF4DBBAB}"/>
              </a:ext>
            </a:extLst>
          </p:cNvPr>
          <p:cNvSpPr>
            <a:spLocks noChangeAspect="1" noEditPoints="1"/>
          </p:cNvSpPr>
          <p:nvPr/>
        </p:nvSpPr>
        <p:spPr bwMode="auto">
          <a:xfrm>
            <a:off x="5554304" y="3037766"/>
            <a:ext cx="367232" cy="365708"/>
          </a:xfrm>
          <a:custGeom>
            <a:avLst/>
            <a:gdLst>
              <a:gd name="T0" fmla="*/ 88 w 333"/>
              <a:gd name="T1" fmla="*/ 285 h 331"/>
              <a:gd name="T2" fmla="*/ 0 w 333"/>
              <a:gd name="T3" fmla="*/ 285 h 331"/>
              <a:gd name="T4" fmla="*/ 0 w 333"/>
              <a:gd name="T5" fmla="*/ 146 h 331"/>
              <a:gd name="T6" fmla="*/ 18 w 333"/>
              <a:gd name="T7" fmla="*/ 128 h 331"/>
              <a:gd name="T8" fmla="*/ 315 w 333"/>
              <a:gd name="T9" fmla="*/ 128 h 331"/>
              <a:gd name="T10" fmla="*/ 333 w 333"/>
              <a:gd name="T11" fmla="*/ 146 h 331"/>
              <a:gd name="T12" fmla="*/ 333 w 333"/>
              <a:gd name="T13" fmla="*/ 285 h 331"/>
              <a:gd name="T14" fmla="*/ 243 w 333"/>
              <a:gd name="T15" fmla="*/ 285 h 331"/>
              <a:gd name="T16" fmla="*/ 244 w 333"/>
              <a:gd name="T17" fmla="*/ 128 h 331"/>
              <a:gd name="T18" fmla="*/ 244 w 333"/>
              <a:gd name="T19" fmla="*/ 0 h 331"/>
              <a:gd name="T20" fmla="*/ 88 w 333"/>
              <a:gd name="T21" fmla="*/ 0 h 331"/>
              <a:gd name="T22" fmla="*/ 88 w 333"/>
              <a:gd name="T23" fmla="*/ 128 h 331"/>
              <a:gd name="T24" fmla="*/ 244 w 333"/>
              <a:gd name="T25" fmla="*/ 222 h 331"/>
              <a:gd name="T26" fmla="*/ 88 w 333"/>
              <a:gd name="T27" fmla="*/ 222 h 331"/>
              <a:gd name="T28" fmla="*/ 88 w 333"/>
              <a:gd name="T29" fmla="*/ 331 h 331"/>
              <a:gd name="T30" fmla="*/ 244 w 333"/>
              <a:gd name="T31" fmla="*/ 331 h 331"/>
              <a:gd name="T32" fmla="*/ 244 w 333"/>
              <a:gd name="T33" fmla="*/ 222 h 331"/>
              <a:gd name="T34" fmla="*/ 44 w 333"/>
              <a:gd name="T35" fmla="*/ 181 h 331"/>
              <a:gd name="T36" fmla="*/ 50 w 333"/>
              <a:gd name="T37" fmla="*/ 175 h 331"/>
              <a:gd name="T38" fmla="*/ 44 w 333"/>
              <a:gd name="T39" fmla="*/ 168 h 331"/>
              <a:gd name="T40" fmla="*/ 37 w 333"/>
              <a:gd name="T41" fmla="*/ 175 h 331"/>
              <a:gd name="T42" fmla="*/ 44 w 333"/>
              <a:gd name="T43" fmla="*/ 18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3" h="331">
                <a:moveTo>
                  <a:pt x="88" y="285"/>
                </a:moveTo>
                <a:cubicBezTo>
                  <a:pt x="0" y="285"/>
                  <a:pt x="0" y="285"/>
                  <a:pt x="0" y="285"/>
                </a:cubicBezTo>
                <a:cubicBezTo>
                  <a:pt x="0" y="146"/>
                  <a:pt x="0" y="146"/>
                  <a:pt x="0" y="146"/>
                </a:cubicBezTo>
                <a:cubicBezTo>
                  <a:pt x="0" y="136"/>
                  <a:pt x="8" y="128"/>
                  <a:pt x="18" y="128"/>
                </a:cubicBezTo>
                <a:cubicBezTo>
                  <a:pt x="315" y="128"/>
                  <a:pt x="315" y="128"/>
                  <a:pt x="315" y="128"/>
                </a:cubicBezTo>
                <a:cubicBezTo>
                  <a:pt x="325" y="128"/>
                  <a:pt x="333" y="136"/>
                  <a:pt x="333" y="146"/>
                </a:cubicBezTo>
                <a:cubicBezTo>
                  <a:pt x="333" y="285"/>
                  <a:pt x="333" y="285"/>
                  <a:pt x="333" y="285"/>
                </a:cubicBezTo>
                <a:cubicBezTo>
                  <a:pt x="243" y="285"/>
                  <a:pt x="243" y="285"/>
                  <a:pt x="243" y="285"/>
                </a:cubicBezTo>
                <a:moveTo>
                  <a:pt x="244" y="128"/>
                </a:moveTo>
                <a:cubicBezTo>
                  <a:pt x="244" y="0"/>
                  <a:pt x="244" y="0"/>
                  <a:pt x="244" y="0"/>
                </a:cubicBezTo>
                <a:cubicBezTo>
                  <a:pt x="88" y="0"/>
                  <a:pt x="88" y="0"/>
                  <a:pt x="88" y="0"/>
                </a:cubicBezTo>
                <a:cubicBezTo>
                  <a:pt x="88" y="128"/>
                  <a:pt x="88" y="128"/>
                  <a:pt x="88" y="128"/>
                </a:cubicBezTo>
                <a:moveTo>
                  <a:pt x="244" y="222"/>
                </a:moveTo>
                <a:cubicBezTo>
                  <a:pt x="88" y="222"/>
                  <a:pt x="88" y="222"/>
                  <a:pt x="88" y="222"/>
                </a:cubicBezTo>
                <a:cubicBezTo>
                  <a:pt x="88" y="331"/>
                  <a:pt x="88" y="331"/>
                  <a:pt x="88" y="331"/>
                </a:cubicBezTo>
                <a:cubicBezTo>
                  <a:pt x="244" y="331"/>
                  <a:pt x="244" y="331"/>
                  <a:pt x="244" y="331"/>
                </a:cubicBezTo>
                <a:lnTo>
                  <a:pt x="244" y="222"/>
                </a:lnTo>
                <a:close/>
                <a:moveTo>
                  <a:pt x="44" y="181"/>
                </a:moveTo>
                <a:cubicBezTo>
                  <a:pt x="47" y="181"/>
                  <a:pt x="50" y="178"/>
                  <a:pt x="50" y="175"/>
                </a:cubicBezTo>
                <a:cubicBezTo>
                  <a:pt x="50" y="171"/>
                  <a:pt x="47" y="168"/>
                  <a:pt x="44" y="168"/>
                </a:cubicBezTo>
                <a:cubicBezTo>
                  <a:pt x="40" y="168"/>
                  <a:pt x="37" y="171"/>
                  <a:pt x="37" y="175"/>
                </a:cubicBezTo>
                <a:cubicBezTo>
                  <a:pt x="37" y="178"/>
                  <a:pt x="40" y="181"/>
                  <a:pt x="44" y="18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7" name="scanner" title="Icon of a scanner">
            <a:extLst>
              <a:ext uri="{FF2B5EF4-FFF2-40B4-BE49-F238E27FC236}">
                <a16:creationId xmlns:a16="http://schemas.microsoft.com/office/drawing/2014/main" id="{A53AABAD-793D-4A7D-A9D9-AE2AA76B9459}"/>
              </a:ext>
            </a:extLst>
          </p:cNvPr>
          <p:cNvSpPr>
            <a:spLocks noChangeAspect="1" noEditPoints="1"/>
          </p:cNvSpPr>
          <p:nvPr/>
        </p:nvSpPr>
        <p:spPr bwMode="auto">
          <a:xfrm>
            <a:off x="6475932" y="3037766"/>
            <a:ext cx="443943" cy="365708"/>
          </a:xfrm>
          <a:custGeom>
            <a:avLst/>
            <a:gdLst>
              <a:gd name="T0" fmla="*/ 0 w 337"/>
              <a:gd name="T1" fmla="*/ 199 h 276"/>
              <a:gd name="T2" fmla="*/ 15 w 337"/>
              <a:gd name="T3" fmla="*/ 184 h 276"/>
              <a:gd name="T4" fmla="*/ 337 w 337"/>
              <a:gd name="T5" fmla="*/ 184 h 276"/>
              <a:gd name="T6" fmla="*/ 337 w 337"/>
              <a:gd name="T7" fmla="*/ 276 h 276"/>
              <a:gd name="T8" fmla="*/ 0 w 337"/>
              <a:gd name="T9" fmla="*/ 276 h 276"/>
              <a:gd name="T10" fmla="*/ 0 w 337"/>
              <a:gd name="T11" fmla="*/ 199 h 276"/>
              <a:gd name="T12" fmla="*/ 34 w 337"/>
              <a:gd name="T13" fmla="*/ 139 h 276"/>
              <a:gd name="T14" fmla="*/ 238 w 337"/>
              <a:gd name="T15" fmla="*/ 139 h 276"/>
              <a:gd name="T16" fmla="*/ 337 w 337"/>
              <a:gd name="T17" fmla="*/ 184 h 276"/>
              <a:gd name="T18" fmla="*/ 336 w 337"/>
              <a:gd name="T19" fmla="*/ 147 h 276"/>
              <a:gd name="T20" fmla="*/ 328 w 337"/>
              <a:gd name="T21" fmla="*/ 133 h 276"/>
              <a:gd name="T22" fmla="*/ 56 w 337"/>
              <a:gd name="T23" fmla="*/ 0 h 276"/>
              <a:gd name="T24" fmla="*/ 45 w 337"/>
              <a:gd name="T25" fmla="*/ 234 h 276"/>
              <a:gd name="T26" fmla="*/ 51 w 337"/>
              <a:gd name="T27" fmla="*/ 229 h 276"/>
              <a:gd name="T28" fmla="*/ 45 w 337"/>
              <a:gd name="T29" fmla="*/ 224 h 276"/>
              <a:gd name="T30" fmla="*/ 40 w 337"/>
              <a:gd name="T31" fmla="*/ 229 h 276"/>
              <a:gd name="T32" fmla="*/ 45 w 337"/>
              <a:gd name="T33" fmla="*/ 23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7" h="276">
                <a:moveTo>
                  <a:pt x="0" y="199"/>
                </a:moveTo>
                <a:cubicBezTo>
                  <a:pt x="0" y="191"/>
                  <a:pt x="7" y="184"/>
                  <a:pt x="15" y="184"/>
                </a:cubicBezTo>
                <a:cubicBezTo>
                  <a:pt x="337" y="184"/>
                  <a:pt x="337" y="184"/>
                  <a:pt x="337" y="184"/>
                </a:cubicBezTo>
                <a:cubicBezTo>
                  <a:pt x="337" y="276"/>
                  <a:pt x="337" y="276"/>
                  <a:pt x="337" y="276"/>
                </a:cubicBezTo>
                <a:cubicBezTo>
                  <a:pt x="0" y="276"/>
                  <a:pt x="0" y="276"/>
                  <a:pt x="0" y="276"/>
                </a:cubicBezTo>
                <a:lnTo>
                  <a:pt x="0" y="199"/>
                </a:lnTo>
                <a:close/>
                <a:moveTo>
                  <a:pt x="34" y="139"/>
                </a:moveTo>
                <a:cubicBezTo>
                  <a:pt x="238" y="139"/>
                  <a:pt x="238" y="139"/>
                  <a:pt x="238" y="139"/>
                </a:cubicBezTo>
                <a:moveTo>
                  <a:pt x="337" y="184"/>
                </a:moveTo>
                <a:cubicBezTo>
                  <a:pt x="336" y="147"/>
                  <a:pt x="336" y="147"/>
                  <a:pt x="336" y="147"/>
                </a:cubicBezTo>
                <a:cubicBezTo>
                  <a:pt x="336" y="142"/>
                  <a:pt x="333" y="135"/>
                  <a:pt x="328" y="133"/>
                </a:cubicBezTo>
                <a:cubicBezTo>
                  <a:pt x="56" y="0"/>
                  <a:pt x="56" y="0"/>
                  <a:pt x="56" y="0"/>
                </a:cubicBezTo>
                <a:moveTo>
                  <a:pt x="45" y="234"/>
                </a:moveTo>
                <a:cubicBezTo>
                  <a:pt x="48" y="234"/>
                  <a:pt x="51" y="232"/>
                  <a:pt x="51" y="229"/>
                </a:cubicBezTo>
                <a:cubicBezTo>
                  <a:pt x="51" y="226"/>
                  <a:pt x="48" y="224"/>
                  <a:pt x="45" y="224"/>
                </a:cubicBezTo>
                <a:cubicBezTo>
                  <a:pt x="43" y="224"/>
                  <a:pt x="40" y="226"/>
                  <a:pt x="40" y="229"/>
                </a:cubicBezTo>
                <a:cubicBezTo>
                  <a:pt x="40" y="232"/>
                  <a:pt x="43" y="234"/>
                  <a:pt x="45" y="23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8" name="server_2" title="Icon of a server tower with a padlock on the lower right corner">
            <a:extLst>
              <a:ext uri="{FF2B5EF4-FFF2-40B4-BE49-F238E27FC236}">
                <a16:creationId xmlns:a16="http://schemas.microsoft.com/office/drawing/2014/main" id="{F74F7A89-6475-49BA-A6C1-6C061D7FA2C7}"/>
              </a:ext>
            </a:extLst>
          </p:cNvPr>
          <p:cNvSpPr>
            <a:spLocks noChangeAspect="1" noEditPoints="1"/>
          </p:cNvSpPr>
          <p:nvPr/>
        </p:nvSpPr>
        <p:spPr bwMode="auto">
          <a:xfrm>
            <a:off x="6550417" y="3952331"/>
            <a:ext cx="294975" cy="36570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Xbox" title="Icon of an xbox one">
            <a:extLst>
              <a:ext uri="{FF2B5EF4-FFF2-40B4-BE49-F238E27FC236}">
                <a16:creationId xmlns:a16="http://schemas.microsoft.com/office/drawing/2014/main" id="{48A35FCA-0CE8-4751-B6A5-A820DBE4A3DA}"/>
              </a:ext>
            </a:extLst>
          </p:cNvPr>
          <p:cNvSpPr>
            <a:spLocks noChangeAspect="1" noEditPoints="1"/>
          </p:cNvSpPr>
          <p:nvPr/>
        </p:nvSpPr>
        <p:spPr bwMode="auto">
          <a:xfrm>
            <a:off x="8416923" y="3137496"/>
            <a:ext cx="411421" cy="166248"/>
          </a:xfrm>
          <a:custGeom>
            <a:avLst/>
            <a:gdLst>
              <a:gd name="T0" fmla="*/ 337 w 337"/>
              <a:gd name="T1" fmla="*/ 135 h 135"/>
              <a:gd name="T2" fmla="*/ 0 w 337"/>
              <a:gd name="T3" fmla="*/ 135 h 135"/>
              <a:gd name="T4" fmla="*/ 0 w 337"/>
              <a:gd name="T5" fmla="*/ 0 h 135"/>
              <a:gd name="T6" fmla="*/ 337 w 337"/>
              <a:gd name="T7" fmla="*/ 0 h 135"/>
              <a:gd name="T8" fmla="*/ 337 w 337"/>
              <a:gd name="T9" fmla="*/ 135 h 135"/>
              <a:gd name="T10" fmla="*/ 145 w 337"/>
              <a:gd name="T11" fmla="*/ 68 h 135"/>
              <a:gd name="T12" fmla="*/ 0 w 337"/>
              <a:gd name="T13" fmla="*/ 68 h 135"/>
              <a:gd name="T14" fmla="*/ 269 w 337"/>
              <a:gd name="T15" fmla="*/ 74 h 135"/>
              <a:gd name="T16" fmla="*/ 275 w 337"/>
              <a:gd name="T17" fmla="*/ 67 h 135"/>
              <a:gd name="T18" fmla="*/ 269 w 337"/>
              <a:gd name="T19" fmla="*/ 61 h 135"/>
              <a:gd name="T20" fmla="*/ 263 w 337"/>
              <a:gd name="T21" fmla="*/ 67 h 135"/>
              <a:gd name="T22" fmla="*/ 269 w 337"/>
              <a:gd name="T23" fmla="*/ 7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7" h="135">
                <a:moveTo>
                  <a:pt x="337" y="135"/>
                </a:moveTo>
                <a:cubicBezTo>
                  <a:pt x="0" y="135"/>
                  <a:pt x="0" y="135"/>
                  <a:pt x="0" y="135"/>
                </a:cubicBezTo>
                <a:cubicBezTo>
                  <a:pt x="0" y="0"/>
                  <a:pt x="0" y="0"/>
                  <a:pt x="0" y="0"/>
                </a:cubicBezTo>
                <a:cubicBezTo>
                  <a:pt x="337" y="0"/>
                  <a:pt x="337" y="0"/>
                  <a:pt x="337" y="0"/>
                </a:cubicBezTo>
                <a:lnTo>
                  <a:pt x="337" y="135"/>
                </a:lnTo>
                <a:close/>
                <a:moveTo>
                  <a:pt x="145" y="68"/>
                </a:moveTo>
                <a:cubicBezTo>
                  <a:pt x="0" y="68"/>
                  <a:pt x="0" y="68"/>
                  <a:pt x="0" y="68"/>
                </a:cubicBezTo>
                <a:moveTo>
                  <a:pt x="269" y="74"/>
                </a:moveTo>
                <a:cubicBezTo>
                  <a:pt x="272" y="74"/>
                  <a:pt x="275" y="71"/>
                  <a:pt x="275" y="67"/>
                </a:cubicBezTo>
                <a:cubicBezTo>
                  <a:pt x="275" y="64"/>
                  <a:pt x="272" y="61"/>
                  <a:pt x="269" y="61"/>
                </a:cubicBezTo>
                <a:cubicBezTo>
                  <a:pt x="265" y="61"/>
                  <a:pt x="263" y="64"/>
                  <a:pt x="263" y="67"/>
                </a:cubicBezTo>
                <a:cubicBezTo>
                  <a:pt x="263" y="71"/>
                  <a:pt x="265" y="74"/>
                  <a:pt x="269" y="7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6" name="server" title="Icon of a server tower">
            <a:extLst>
              <a:ext uri="{FF2B5EF4-FFF2-40B4-BE49-F238E27FC236}">
                <a16:creationId xmlns:a16="http://schemas.microsoft.com/office/drawing/2014/main" id="{3041D2C1-6871-4BDD-AD2B-6A47932B65B0}"/>
              </a:ext>
            </a:extLst>
          </p:cNvPr>
          <p:cNvSpPr>
            <a:spLocks noChangeAspect="1" noEditPoints="1"/>
          </p:cNvSpPr>
          <p:nvPr/>
        </p:nvSpPr>
        <p:spPr bwMode="auto">
          <a:xfrm>
            <a:off x="5641331" y="3952038"/>
            <a:ext cx="193177" cy="365708"/>
          </a:xfrm>
          <a:custGeom>
            <a:avLst/>
            <a:gdLst>
              <a:gd name="T0" fmla="*/ 131 w 131"/>
              <a:gd name="T1" fmla="*/ 117 h 248"/>
              <a:gd name="T2" fmla="*/ 131 w 131"/>
              <a:gd name="T3" fmla="*/ 248 h 248"/>
              <a:gd name="T4" fmla="*/ 0 w 131"/>
              <a:gd name="T5" fmla="*/ 248 h 248"/>
              <a:gd name="T6" fmla="*/ 0 w 131"/>
              <a:gd name="T7" fmla="*/ 0 h 248"/>
              <a:gd name="T8" fmla="*/ 131 w 131"/>
              <a:gd name="T9" fmla="*/ 0 h 248"/>
              <a:gd name="T10" fmla="*/ 131 w 131"/>
              <a:gd name="T11" fmla="*/ 117 h 248"/>
              <a:gd name="T12" fmla="*/ 28 w 131"/>
              <a:gd name="T13" fmla="*/ 40 h 248"/>
              <a:gd name="T14" fmla="*/ 102 w 131"/>
              <a:gd name="T15" fmla="*/ 40 h 248"/>
              <a:gd name="T16" fmla="*/ 28 w 131"/>
              <a:gd name="T17" fmla="*/ 170 h 248"/>
              <a:gd name="T18" fmla="*/ 102 w 131"/>
              <a:gd name="T19" fmla="*/ 170 h 248"/>
              <a:gd name="T20" fmla="*/ 28 w 131"/>
              <a:gd name="T21" fmla="*/ 207 h 248"/>
              <a:gd name="T22" fmla="*/ 102 w 131"/>
              <a:gd name="T23" fmla="*/ 20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 h="248">
                <a:moveTo>
                  <a:pt x="131" y="117"/>
                </a:moveTo>
                <a:lnTo>
                  <a:pt x="131" y="248"/>
                </a:lnTo>
                <a:lnTo>
                  <a:pt x="0" y="248"/>
                </a:lnTo>
                <a:lnTo>
                  <a:pt x="0" y="0"/>
                </a:lnTo>
                <a:lnTo>
                  <a:pt x="131" y="0"/>
                </a:lnTo>
                <a:lnTo>
                  <a:pt x="131" y="117"/>
                </a:lnTo>
                <a:moveTo>
                  <a:pt x="28" y="40"/>
                </a:moveTo>
                <a:lnTo>
                  <a:pt x="102" y="40"/>
                </a:lnTo>
                <a:moveTo>
                  <a:pt x="28" y="170"/>
                </a:moveTo>
                <a:lnTo>
                  <a:pt x="102" y="170"/>
                </a:lnTo>
                <a:moveTo>
                  <a:pt x="28" y="207"/>
                </a:moveTo>
                <a:lnTo>
                  <a:pt x="102" y="20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7" name="watch" title="Icon of a smart watch">
            <a:extLst>
              <a:ext uri="{FF2B5EF4-FFF2-40B4-BE49-F238E27FC236}">
                <a16:creationId xmlns:a16="http://schemas.microsoft.com/office/drawing/2014/main" id="{5C07F1E6-3632-4301-A32C-B77E18F3B45E}"/>
              </a:ext>
            </a:extLst>
          </p:cNvPr>
          <p:cNvSpPr>
            <a:spLocks noChangeAspect="1" noEditPoints="1"/>
          </p:cNvSpPr>
          <p:nvPr/>
        </p:nvSpPr>
        <p:spPr bwMode="auto">
          <a:xfrm>
            <a:off x="4669580" y="3037766"/>
            <a:ext cx="216715" cy="365708"/>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8" name="fitbit" title="Icon of a fitness band">
            <a:extLst>
              <a:ext uri="{FF2B5EF4-FFF2-40B4-BE49-F238E27FC236}">
                <a16:creationId xmlns:a16="http://schemas.microsoft.com/office/drawing/2014/main" id="{5F86FD62-1A7C-4046-832E-C6F39DCD35BE}"/>
              </a:ext>
            </a:extLst>
          </p:cNvPr>
          <p:cNvSpPr>
            <a:spLocks noChangeAspect="1" noEditPoints="1"/>
          </p:cNvSpPr>
          <p:nvPr/>
        </p:nvSpPr>
        <p:spPr bwMode="auto">
          <a:xfrm>
            <a:off x="3721237" y="3037766"/>
            <a:ext cx="193433" cy="365708"/>
          </a:xfrm>
          <a:custGeom>
            <a:avLst/>
            <a:gdLst>
              <a:gd name="T0" fmla="*/ 0 w 176"/>
              <a:gd name="T1" fmla="*/ 268 h 335"/>
              <a:gd name="T2" fmla="*/ 0 w 176"/>
              <a:gd name="T3" fmla="*/ 46 h 335"/>
              <a:gd name="T4" fmla="*/ 45 w 176"/>
              <a:gd name="T5" fmla="*/ 0 h 335"/>
              <a:gd name="T6" fmla="*/ 131 w 176"/>
              <a:gd name="T7" fmla="*/ 0 h 335"/>
              <a:gd name="T8" fmla="*/ 176 w 176"/>
              <a:gd name="T9" fmla="*/ 156 h 335"/>
              <a:gd name="T10" fmla="*/ 176 w 176"/>
              <a:gd name="T11" fmla="*/ 43 h 335"/>
              <a:gd name="T12" fmla="*/ 131 w 176"/>
              <a:gd name="T13" fmla="*/ 0 h 335"/>
              <a:gd name="T14" fmla="*/ 86 w 176"/>
              <a:gd name="T15" fmla="*/ 43 h 335"/>
              <a:gd name="T16" fmla="*/ 86 w 176"/>
              <a:gd name="T17" fmla="*/ 252 h 335"/>
              <a:gd name="T18" fmla="*/ 85 w 176"/>
              <a:gd name="T19" fmla="*/ 264 h 335"/>
              <a:gd name="T20" fmla="*/ 85 w 176"/>
              <a:gd name="T21" fmla="*/ 290 h 335"/>
              <a:gd name="T22" fmla="*/ 131 w 176"/>
              <a:gd name="T23" fmla="*/ 335 h 335"/>
              <a:gd name="T24" fmla="*/ 176 w 176"/>
              <a:gd name="T25" fmla="*/ 290 h 335"/>
              <a:gd name="T26" fmla="*/ 176 w 176"/>
              <a:gd name="T27" fmla="*/ 258 h 335"/>
              <a:gd name="T28" fmla="*/ 0 w 176"/>
              <a:gd name="T29" fmla="*/ 264 h 335"/>
              <a:gd name="T30" fmla="*/ 0 w 176"/>
              <a:gd name="T31" fmla="*/ 290 h 335"/>
              <a:gd name="T32" fmla="*/ 45 w 176"/>
              <a:gd name="T33" fmla="*/ 335 h 335"/>
              <a:gd name="T34" fmla="*/ 131 w 176"/>
              <a:gd name="T35" fmla="*/ 335 h 335"/>
              <a:gd name="T36" fmla="*/ 43 w 176"/>
              <a:gd name="T37" fmla="*/ 102 h 335"/>
              <a:gd name="T38" fmla="*/ 37 w 176"/>
              <a:gd name="T39" fmla="*/ 107 h 335"/>
              <a:gd name="T40" fmla="*/ 43 w 176"/>
              <a:gd name="T41" fmla="*/ 113 h 335"/>
              <a:gd name="T42" fmla="*/ 49 w 176"/>
              <a:gd name="T43" fmla="*/ 107 h 335"/>
              <a:gd name="T44" fmla="*/ 43 w 176"/>
              <a:gd name="T45" fmla="*/ 102 h 335"/>
              <a:gd name="T46" fmla="*/ 43 w 176"/>
              <a:gd name="T47" fmla="*/ 163 h 335"/>
              <a:gd name="T48" fmla="*/ 37 w 176"/>
              <a:gd name="T49" fmla="*/ 168 h 335"/>
              <a:gd name="T50" fmla="*/ 43 w 176"/>
              <a:gd name="T51" fmla="*/ 174 h 335"/>
              <a:gd name="T52" fmla="*/ 49 w 176"/>
              <a:gd name="T53" fmla="*/ 168 h 335"/>
              <a:gd name="T54" fmla="*/ 43 w 176"/>
              <a:gd name="T55" fmla="*/ 163 h 335"/>
              <a:gd name="T56" fmla="*/ 43 w 176"/>
              <a:gd name="T57" fmla="*/ 224 h 335"/>
              <a:gd name="T58" fmla="*/ 37 w 176"/>
              <a:gd name="T59" fmla="*/ 230 h 335"/>
              <a:gd name="T60" fmla="*/ 43 w 176"/>
              <a:gd name="T61" fmla="*/ 235 h 335"/>
              <a:gd name="T62" fmla="*/ 49 w 176"/>
              <a:gd name="T63" fmla="*/ 230 h 335"/>
              <a:gd name="T64" fmla="*/ 43 w 176"/>
              <a:gd name="T65" fmla="*/ 22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335">
                <a:moveTo>
                  <a:pt x="0" y="268"/>
                </a:moveTo>
                <a:cubicBezTo>
                  <a:pt x="0" y="46"/>
                  <a:pt x="0" y="46"/>
                  <a:pt x="0" y="46"/>
                </a:cubicBezTo>
                <a:cubicBezTo>
                  <a:pt x="0" y="20"/>
                  <a:pt x="20" y="0"/>
                  <a:pt x="45" y="0"/>
                </a:cubicBezTo>
                <a:cubicBezTo>
                  <a:pt x="131" y="0"/>
                  <a:pt x="131" y="0"/>
                  <a:pt x="131" y="0"/>
                </a:cubicBezTo>
                <a:moveTo>
                  <a:pt x="176" y="156"/>
                </a:moveTo>
                <a:cubicBezTo>
                  <a:pt x="176" y="43"/>
                  <a:pt x="176" y="43"/>
                  <a:pt x="176" y="43"/>
                </a:cubicBezTo>
                <a:cubicBezTo>
                  <a:pt x="176" y="19"/>
                  <a:pt x="156" y="0"/>
                  <a:pt x="131" y="0"/>
                </a:cubicBezTo>
                <a:cubicBezTo>
                  <a:pt x="106" y="0"/>
                  <a:pt x="86" y="19"/>
                  <a:pt x="86" y="43"/>
                </a:cubicBezTo>
                <a:cubicBezTo>
                  <a:pt x="86" y="252"/>
                  <a:pt x="86" y="252"/>
                  <a:pt x="86" y="252"/>
                </a:cubicBezTo>
                <a:cubicBezTo>
                  <a:pt x="85" y="264"/>
                  <a:pt x="85" y="264"/>
                  <a:pt x="85" y="264"/>
                </a:cubicBezTo>
                <a:cubicBezTo>
                  <a:pt x="85" y="290"/>
                  <a:pt x="85" y="290"/>
                  <a:pt x="85" y="290"/>
                </a:cubicBezTo>
                <a:cubicBezTo>
                  <a:pt x="85" y="315"/>
                  <a:pt x="106" y="335"/>
                  <a:pt x="131" y="335"/>
                </a:cubicBezTo>
                <a:cubicBezTo>
                  <a:pt x="156" y="335"/>
                  <a:pt x="176" y="315"/>
                  <a:pt x="176" y="290"/>
                </a:cubicBezTo>
                <a:cubicBezTo>
                  <a:pt x="176" y="258"/>
                  <a:pt x="176" y="258"/>
                  <a:pt x="176" y="258"/>
                </a:cubicBezTo>
                <a:moveTo>
                  <a:pt x="0" y="264"/>
                </a:moveTo>
                <a:cubicBezTo>
                  <a:pt x="0" y="290"/>
                  <a:pt x="0" y="290"/>
                  <a:pt x="0" y="290"/>
                </a:cubicBezTo>
                <a:cubicBezTo>
                  <a:pt x="0" y="315"/>
                  <a:pt x="20" y="335"/>
                  <a:pt x="45" y="335"/>
                </a:cubicBezTo>
                <a:cubicBezTo>
                  <a:pt x="131" y="335"/>
                  <a:pt x="131" y="335"/>
                  <a:pt x="131" y="335"/>
                </a:cubicBezTo>
                <a:moveTo>
                  <a:pt x="43" y="102"/>
                </a:moveTo>
                <a:cubicBezTo>
                  <a:pt x="40" y="102"/>
                  <a:pt x="37" y="104"/>
                  <a:pt x="37" y="107"/>
                </a:cubicBezTo>
                <a:cubicBezTo>
                  <a:pt x="37" y="111"/>
                  <a:pt x="40" y="113"/>
                  <a:pt x="43" y="113"/>
                </a:cubicBezTo>
                <a:cubicBezTo>
                  <a:pt x="46" y="113"/>
                  <a:pt x="49" y="111"/>
                  <a:pt x="49" y="107"/>
                </a:cubicBezTo>
                <a:cubicBezTo>
                  <a:pt x="49" y="104"/>
                  <a:pt x="46" y="102"/>
                  <a:pt x="43" y="102"/>
                </a:cubicBezTo>
                <a:close/>
                <a:moveTo>
                  <a:pt x="43" y="163"/>
                </a:moveTo>
                <a:cubicBezTo>
                  <a:pt x="40" y="163"/>
                  <a:pt x="37" y="165"/>
                  <a:pt x="37" y="168"/>
                </a:cubicBezTo>
                <a:cubicBezTo>
                  <a:pt x="37" y="172"/>
                  <a:pt x="40" y="174"/>
                  <a:pt x="43" y="174"/>
                </a:cubicBezTo>
                <a:cubicBezTo>
                  <a:pt x="46" y="174"/>
                  <a:pt x="49" y="172"/>
                  <a:pt x="49" y="168"/>
                </a:cubicBezTo>
                <a:cubicBezTo>
                  <a:pt x="49" y="165"/>
                  <a:pt x="46" y="163"/>
                  <a:pt x="43" y="163"/>
                </a:cubicBezTo>
                <a:close/>
                <a:moveTo>
                  <a:pt x="43" y="224"/>
                </a:moveTo>
                <a:cubicBezTo>
                  <a:pt x="40" y="224"/>
                  <a:pt x="37" y="226"/>
                  <a:pt x="37" y="230"/>
                </a:cubicBezTo>
                <a:cubicBezTo>
                  <a:pt x="37" y="233"/>
                  <a:pt x="40" y="235"/>
                  <a:pt x="43" y="235"/>
                </a:cubicBezTo>
                <a:cubicBezTo>
                  <a:pt x="46" y="235"/>
                  <a:pt x="49" y="233"/>
                  <a:pt x="49" y="230"/>
                </a:cubicBezTo>
                <a:cubicBezTo>
                  <a:pt x="49" y="226"/>
                  <a:pt x="46" y="224"/>
                  <a:pt x="43" y="22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6" name="phone_6" title="Icon of a cellphone with a checkmark on the lower right corner">
            <a:extLst>
              <a:ext uri="{FF2B5EF4-FFF2-40B4-BE49-F238E27FC236}">
                <a16:creationId xmlns:a16="http://schemas.microsoft.com/office/drawing/2014/main" id="{AC811E4E-0418-470A-967A-2D00B7A31921}"/>
              </a:ext>
            </a:extLst>
          </p:cNvPr>
          <p:cNvSpPr>
            <a:spLocks noChangeAspect="1" noEditPoints="1"/>
          </p:cNvSpPr>
          <p:nvPr/>
        </p:nvSpPr>
        <p:spPr bwMode="auto">
          <a:xfrm>
            <a:off x="2712423" y="1209223"/>
            <a:ext cx="291093" cy="365708"/>
          </a:xfrm>
          <a:custGeom>
            <a:avLst/>
            <a:gdLst>
              <a:gd name="T0" fmla="*/ 116 w 229"/>
              <a:gd name="T1" fmla="*/ 290 h 290"/>
              <a:gd name="T2" fmla="*/ 14 w 229"/>
              <a:gd name="T3" fmla="*/ 290 h 290"/>
              <a:gd name="T4" fmla="*/ 0 w 229"/>
              <a:gd name="T5" fmla="*/ 277 h 290"/>
              <a:gd name="T6" fmla="*/ 0 w 229"/>
              <a:gd name="T7" fmla="*/ 14 h 290"/>
              <a:gd name="T8" fmla="*/ 14 w 229"/>
              <a:gd name="T9" fmla="*/ 0 h 290"/>
              <a:gd name="T10" fmla="*/ 159 w 229"/>
              <a:gd name="T11" fmla="*/ 0 h 290"/>
              <a:gd name="T12" fmla="*/ 172 w 229"/>
              <a:gd name="T13" fmla="*/ 14 h 290"/>
              <a:gd name="T14" fmla="*/ 172 w 229"/>
              <a:gd name="T15" fmla="*/ 211 h 290"/>
              <a:gd name="T16" fmla="*/ 123 w 229"/>
              <a:gd name="T17" fmla="*/ 246 h 290"/>
              <a:gd name="T18" fmla="*/ 155 w 229"/>
              <a:gd name="T19" fmla="*/ 277 h 290"/>
              <a:gd name="T20" fmla="*/ 229 w 229"/>
              <a:gd name="T21" fmla="*/ 203 h 290"/>
              <a:gd name="T22" fmla="*/ 59 w 229"/>
              <a:gd name="T23" fmla="*/ 250 h 290"/>
              <a:gd name="T24" fmla="*/ 84 w 229"/>
              <a:gd name="T25" fmla="*/ 25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 h="290">
                <a:moveTo>
                  <a:pt x="116" y="290"/>
                </a:moveTo>
                <a:cubicBezTo>
                  <a:pt x="14" y="290"/>
                  <a:pt x="14" y="290"/>
                  <a:pt x="14" y="290"/>
                </a:cubicBezTo>
                <a:cubicBezTo>
                  <a:pt x="7" y="290"/>
                  <a:pt x="0" y="284"/>
                  <a:pt x="0" y="277"/>
                </a:cubicBezTo>
                <a:cubicBezTo>
                  <a:pt x="0" y="14"/>
                  <a:pt x="0" y="14"/>
                  <a:pt x="0" y="14"/>
                </a:cubicBezTo>
                <a:cubicBezTo>
                  <a:pt x="0" y="7"/>
                  <a:pt x="7" y="0"/>
                  <a:pt x="14" y="0"/>
                </a:cubicBezTo>
                <a:cubicBezTo>
                  <a:pt x="159" y="0"/>
                  <a:pt x="159" y="0"/>
                  <a:pt x="159" y="0"/>
                </a:cubicBezTo>
                <a:cubicBezTo>
                  <a:pt x="166" y="0"/>
                  <a:pt x="172" y="7"/>
                  <a:pt x="172" y="14"/>
                </a:cubicBezTo>
                <a:cubicBezTo>
                  <a:pt x="172" y="211"/>
                  <a:pt x="172" y="211"/>
                  <a:pt x="172" y="211"/>
                </a:cubicBezTo>
                <a:moveTo>
                  <a:pt x="123" y="246"/>
                </a:moveTo>
                <a:cubicBezTo>
                  <a:pt x="155" y="277"/>
                  <a:pt x="155" y="277"/>
                  <a:pt x="155" y="277"/>
                </a:cubicBezTo>
                <a:cubicBezTo>
                  <a:pt x="229" y="203"/>
                  <a:pt x="229" y="203"/>
                  <a:pt x="229" y="203"/>
                </a:cubicBezTo>
                <a:moveTo>
                  <a:pt x="59" y="250"/>
                </a:moveTo>
                <a:cubicBezTo>
                  <a:pt x="84" y="250"/>
                  <a:pt x="84" y="250"/>
                  <a:pt x="84" y="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monitor_3" title="Icon of a monitor with a checkmark on the lower right corner">
            <a:extLst>
              <a:ext uri="{FF2B5EF4-FFF2-40B4-BE49-F238E27FC236}">
                <a16:creationId xmlns:a16="http://schemas.microsoft.com/office/drawing/2014/main" id="{3180854F-63FF-4CC7-924D-02820F0835B8}"/>
              </a:ext>
            </a:extLst>
          </p:cNvPr>
          <p:cNvSpPr>
            <a:spLocks noChangeAspect="1" noEditPoints="1"/>
          </p:cNvSpPr>
          <p:nvPr/>
        </p:nvSpPr>
        <p:spPr bwMode="auto">
          <a:xfrm>
            <a:off x="709998" y="2123496"/>
            <a:ext cx="456007" cy="365708"/>
          </a:xfrm>
          <a:custGeom>
            <a:avLst/>
            <a:gdLst>
              <a:gd name="T0" fmla="*/ 404 w 404"/>
              <a:gd name="T1" fmla="*/ 223 h 324"/>
              <a:gd name="T2" fmla="*/ 304 w 404"/>
              <a:gd name="T3" fmla="*/ 324 h 324"/>
              <a:gd name="T4" fmla="*/ 256 w 404"/>
              <a:gd name="T5" fmla="*/ 276 h 324"/>
              <a:gd name="T6" fmla="*/ 386 w 404"/>
              <a:gd name="T7" fmla="*/ 171 h 324"/>
              <a:gd name="T8" fmla="*/ 386 w 404"/>
              <a:gd name="T9" fmla="*/ 0 h 324"/>
              <a:gd name="T10" fmla="*/ 0 w 404"/>
              <a:gd name="T11" fmla="*/ 0 h 324"/>
              <a:gd name="T12" fmla="*/ 0 w 404"/>
              <a:gd name="T13" fmla="*/ 223 h 324"/>
              <a:gd name="T14" fmla="*/ 330 w 404"/>
              <a:gd name="T15" fmla="*/ 223 h 324"/>
              <a:gd name="T16" fmla="*/ 117 w 404"/>
              <a:gd name="T17" fmla="*/ 285 h 324"/>
              <a:gd name="T18" fmla="*/ 190 w 404"/>
              <a:gd name="T19" fmla="*/ 285 h 324"/>
              <a:gd name="T20" fmla="*/ 190 w 404"/>
              <a:gd name="T21" fmla="*/ 223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324">
                <a:moveTo>
                  <a:pt x="404" y="223"/>
                </a:moveTo>
                <a:lnTo>
                  <a:pt x="304" y="324"/>
                </a:lnTo>
                <a:lnTo>
                  <a:pt x="256" y="276"/>
                </a:lnTo>
                <a:moveTo>
                  <a:pt x="386" y="171"/>
                </a:moveTo>
                <a:lnTo>
                  <a:pt x="386" y="0"/>
                </a:lnTo>
                <a:lnTo>
                  <a:pt x="0" y="0"/>
                </a:lnTo>
                <a:lnTo>
                  <a:pt x="0" y="223"/>
                </a:lnTo>
                <a:lnTo>
                  <a:pt x="330" y="223"/>
                </a:lnTo>
                <a:moveTo>
                  <a:pt x="117" y="285"/>
                </a:moveTo>
                <a:lnTo>
                  <a:pt x="190" y="285"/>
                </a:lnTo>
                <a:lnTo>
                  <a:pt x="190" y="22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8" name="keyboard_3" title="Icon of a mouse and keyboard">
            <a:extLst>
              <a:ext uri="{FF2B5EF4-FFF2-40B4-BE49-F238E27FC236}">
                <a16:creationId xmlns:a16="http://schemas.microsoft.com/office/drawing/2014/main" id="{8B755278-47E8-4D86-A138-C1CDFBFC529C}"/>
              </a:ext>
            </a:extLst>
          </p:cNvPr>
          <p:cNvSpPr>
            <a:spLocks noChangeAspect="1" noEditPoints="1"/>
          </p:cNvSpPr>
          <p:nvPr/>
        </p:nvSpPr>
        <p:spPr bwMode="auto">
          <a:xfrm>
            <a:off x="6492194" y="2152772"/>
            <a:ext cx="411421" cy="307157"/>
          </a:xfrm>
          <a:custGeom>
            <a:avLst/>
            <a:gdLst>
              <a:gd name="T0" fmla="*/ 231 w 319"/>
              <a:gd name="T1" fmla="*/ 69 h 238"/>
              <a:gd name="T2" fmla="*/ 231 w 319"/>
              <a:gd name="T3" fmla="*/ 29 h 238"/>
              <a:gd name="T4" fmla="*/ 260 w 319"/>
              <a:gd name="T5" fmla="*/ 0 h 238"/>
              <a:gd name="T6" fmla="*/ 289 w 319"/>
              <a:gd name="T7" fmla="*/ 0 h 238"/>
              <a:gd name="T8" fmla="*/ 319 w 319"/>
              <a:gd name="T9" fmla="*/ 29 h 238"/>
              <a:gd name="T10" fmla="*/ 319 w 319"/>
              <a:gd name="T11" fmla="*/ 69 h 238"/>
              <a:gd name="T12" fmla="*/ 319 w 319"/>
              <a:gd name="T13" fmla="*/ 85 h 238"/>
              <a:gd name="T14" fmla="*/ 275 w 319"/>
              <a:gd name="T15" fmla="*/ 129 h 238"/>
              <a:gd name="T16" fmla="*/ 275 w 319"/>
              <a:gd name="T17" fmla="*/ 129 h 238"/>
              <a:gd name="T18" fmla="*/ 231 w 319"/>
              <a:gd name="T19" fmla="*/ 85 h 238"/>
              <a:gd name="T20" fmla="*/ 231 w 319"/>
              <a:gd name="T21" fmla="*/ 69 h 238"/>
              <a:gd name="T22" fmla="*/ 275 w 319"/>
              <a:gd name="T23" fmla="*/ 0 h 238"/>
              <a:gd name="T24" fmla="*/ 275 w 319"/>
              <a:gd name="T25" fmla="*/ 43 h 238"/>
              <a:gd name="T26" fmla="*/ 231 w 319"/>
              <a:gd name="T27" fmla="*/ 68 h 238"/>
              <a:gd name="T28" fmla="*/ 13 w 319"/>
              <a:gd name="T29" fmla="*/ 68 h 238"/>
              <a:gd name="T30" fmla="*/ 0 w 319"/>
              <a:gd name="T31" fmla="*/ 81 h 238"/>
              <a:gd name="T32" fmla="*/ 0 w 319"/>
              <a:gd name="T33" fmla="*/ 225 h 238"/>
              <a:gd name="T34" fmla="*/ 13 w 319"/>
              <a:gd name="T35" fmla="*/ 238 h 238"/>
              <a:gd name="T36" fmla="*/ 282 w 319"/>
              <a:gd name="T37" fmla="*/ 238 h 238"/>
              <a:gd name="T38" fmla="*/ 295 w 319"/>
              <a:gd name="T39" fmla="*/ 225 h 238"/>
              <a:gd name="T40" fmla="*/ 295 w 319"/>
              <a:gd name="T41" fmla="*/ 127 h 238"/>
              <a:gd name="T42" fmla="*/ 39 w 319"/>
              <a:gd name="T43" fmla="*/ 192 h 238"/>
              <a:gd name="T44" fmla="*/ 66 w 319"/>
              <a:gd name="T45" fmla="*/ 192 h 238"/>
              <a:gd name="T46" fmla="*/ 102 w 319"/>
              <a:gd name="T47" fmla="*/ 192 h 238"/>
              <a:gd name="T48" fmla="*/ 193 w 319"/>
              <a:gd name="T49" fmla="*/ 192 h 238"/>
              <a:gd name="T50" fmla="*/ 228 w 319"/>
              <a:gd name="T51" fmla="*/ 192 h 238"/>
              <a:gd name="T52" fmla="*/ 258 w 319"/>
              <a:gd name="T53" fmla="*/ 192 h 238"/>
              <a:gd name="T54" fmla="*/ 39 w 319"/>
              <a:gd name="T55" fmla="*/ 149 h 238"/>
              <a:gd name="T56" fmla="*/ 66 w 319"/>
              <a:gd name="T57" fmla="*/ 149 h 238"/>
              <a:gd name="T58" fmla="*/ 228 w 319"/>
              <a:gd name="T59" fmla="*/ 149 h 238"/>
              <a:gd name="T60" fmla="*/ 258 w 319"/>
              <a:gd name="T61" fmla="*/ 149 h 238"/>
              <a:gd name="T62" fmla="*/ 39 w 319"/>
              <a:gd name="T63" fmla="*/ 106 h 238"/>
              <a:gd name="T64" fmla="*/ 46 w 319"/>
              <a:gd name="T65" fmla="*/ 106 h 238"/>
              <a:gd name="T66" fmla="*/ 81 w 319"/>
              <a:gd name="T67" fmla="*/ 106 h 238"/>
              <a:gd name="T68" fmla="*/ 88 w 319"/>
              <a:gd name="T69" fmla="*/ 106 h 238"/>
              <a:gd name="T70" fmla="*/ 123 w 319"/>
              <a:gd name="T71" fmla="*/ 106 h 238"/>
              <a:gd name="T72" fmla="*/ 129 w 319"/>
              <a:gd name="T73" fmla="*/ 106 h 238"/>
              <a:gd name="T74" fmla="*/ 165 w 319"/>
              <a:gd name="T75" fmla="*/ 106 h 238"/>
              <a:gd name="T76" fmla="*/ 171 w 319"/>
              <a:gd name="T77" fmla="*/ 106 h 238"/>
              <a:gd name="T78" fmla="*/ 206 w 319"/>
              <a:gd name="T79" fmla="*/ 106 h 238"/>
              <a:gd name="T80" fmla="*/ 213 w 319"/>
              <a:gd name="T81" fmla="*/ 106 h 238"/>
              <a:gd name="T82" fmla="*/ 102 w 319"/>
              <a:gd name="T83" fmla="*/ 149 h 238"/>
              <a:gd name="T84" fmla="*/ 108 w 319"/>
              <a:gd name="T85" fmla="*/ 149 h 238"/>
              <a:gd name="T86" fmla="*/ 144 w 319"/>
              <a:gd name="T87" fmla="*/ 149 h 238"/>
              <a:gd name="T88" fmla="*/ 150 w 319"/>
              <a:gd name="T89" fmla="*/ 149 h 238"/>
              <a:gd name="T90" fmla="*/ 186 w 319"/>
              <a:gd name="T91" fmla="*/ 149 h 238"/>
              <a:gd name="T92" fmla="*/ 193 w 319"/>
              <a:gd name="T93" fmla="*/ 149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9" h="238">
                <a:moveTo>
                  <a:pt x="231" y="69"/>
                </a:moveTo>
                <a:cubicBezTo>
                  <a:pt x="231" y="29"/>
                  <a:pt x="231" y="29"/>
                  <a:pt x="231" y="29"/>
                </a:cubicBezTo>
                <a:cubicBezTo>
                  <a:pt x="231" y="13"/>
                  <a:pt x="244" y="0"/>
                  <a:pt x="260" y="0"/>
                </a:cubicBezTo>
                <a:cubicBezTo>
                  <a:pt x="289" y="0"/>
                  <a:pt x="289" y="0"/>
                  <a:pt x="289" y="0"/>
                </a:cubicBezTo>
                <a:cubicBezTo>
                  <a:pt x="305" y="0"/>
                  <a:pt x="319" y="13"/>
                  <a:pt x="319" y="29"/>
                </a:cubicBezTo>
                <a:cubicBezTo>
                  <a:pt x="319" y="69"/>
                  <a:pt x="319" y="69"/>
                  <a:pt x="319" y="69"/>
                </a:cubicBezTo>
                <a:cubicBezTo>
                  <a:pt x="319" y="85"/>
                  <a:pt x="319" y="85"/>
                  <a:pt x="319" y="85"/>
                </a:cubicBezTo>
                <a:cubicBezTo>
                  <a:pt x="319" y="109"/>
                  <a:pt x="299" y="129"/>
                  <a:pt x="275" y="129"/>
                </a:cubicBezTo>
                <a:cubicBezTo>
                  <a:pt x="275" y="129"/>
                  <a:pt x="275" y="129"/>
                  <a:pt x="275" y="129"/>
                </a:cubicBezTo>
                <a:cubicBezTo>
                  <a:pt x="251" y="129"/>
                  <a:pt x="231" y="109"/>
                  <a:pt x="231" y="85"/>
                </a:cubicBezTo>
                <a:lnTo>
                  <a:pt x="231" y="69"/>
                </a:lnTo>
                <a:close/>
                <a:moveTo>
                  <a:pt x="275" y="0"/>
                </a:moveTo>
                <a:cubicBezTo>
                  <a:pt x="275" y="43"/>
                  <a:pt x="275" y="43"/>
                  <a:pt x="275" y="43"/>
                </a:cubicBezTo>
                <a:moveTo>
                  <a:pt x="231" y="68"/>
                </a:moveTo>
                <a:cubicBezTo>
                  <a:pt x="13" y="68"/>
                  <a:pt x="13" y="68"/>
                  <a:pt x="13" y="68"/>
                </a:cubicBezTo>
                <a:cubicBezTo>
                  <a:pt x="6" y="68"/>
                  <a:pt x="0" y="74"/>
                  <a:pt x="0" y="81"/>
                </a:cubicBezTo>
                <a:cubicBezTo>
                  <a:pt x="0" y="225"/>
                  <a:pt x="0" y="225"/>
                  <a:pt x="0" y="225"/>
                </a:cubicBezTo>
                <a:cubicBezTo>
                  <a:pt x="0" y="232"/>
                  <a:pt x="6" y="238"/>
                  <a:pt x="13" y="238"/>
                </a:cubicBezTo>
                <a:cubicBezTo>
                  <a:pt x="282" y="238"/>
                  <a:pt x="282" y="238"/>
                  <a:pt x="282" y="238"/>
                </a:cubicBezTo>
                <a:cubicBezTo>
                  <a:pt x="289" y="238"/>
                  <a:pt x="295" y="232"/>
                  <a:pt x="295" y="225"/>
                </a:cubicBezTo>
                <a:cubicBezTo>
                  <a:pt x="295" y="127"/>
                  <a:pt x="295" y="127"/>
                  <a:pt x="295" y="127"/>
                </a:cubicBezTo>
                <a:moveTo>
                  <a:pt x="39" y="192"/>
                </a:moveTo>
                <a:cubicBezTo>
                  <a:pt x="66" y="192"/>
                  <a:pt x="66" y="192"/>
                  <a:pt x="66" y="192"/>
                </a:cubicBezTo>
                <a:moveTo>
                  <a:pt x="102" y="192"/>
                </a:moveTo>
                <a:cubicBezTo>
                  <a:pt x="193" y="192"/>
                  <a:pt x="193" y="192"/>
                  <a:pt x="193" y="192"/>
                </a:cubicBezTo>
                <a:moveTo>
                  <a:pt x="228" y="192"/>
                </a:moveTo>
                <a:cubicBezTo>
                  <a:pt x="228" y="192"/>
                  <a:pt x="256" y="192"/>
                  <a:pt x="258" y="192"/>
                </a:cubicBezTo>
                <a:moveTo>
                  <a:pt x="39" y="149"/>
                </a:moveTo>
                <a:cubicBezTo>
                  <a:pt x="66" y="149"/>
                  <a:pt x="66" y="149"/>
                  <a:pt x="66" y="149"/>
                </a:cubicBezTo>
                <a:moveTo>
                  <a:pt x="228" y="149"/>
                </a:moveTo>
                <a:cubicBezTo>
                  <a:pt x="258" y="149"/>
                  <a:pt x="258" y="149"/>
                  <a:pt x="258" y="149"/>
                </a:cubicBezTo>
                <a:moveTo>
                  <a:pt x="39" y="106"/>
                </a:moveTo>
                <a:cubicBezTo>
                  <a:pt x="46" y="106"/>
                  <a:pt x="46" y="106"/>
                  <a:pt x="46" y="106"/>
                </a:cubicBezTo>
                <a:moveTo>
                  <a:pt x="81" y="106"/>
                </a:moveTo>
                <a:cubicBezTo>
                  <a:pt x="88" y="106"/>
                  <a:pt x="88" y="106"/>
                  <a:pt x="88" y="106"/>
                </a:cubicBezTo>
                <a:moveTo>
                  <a:pt x="123" y="106"/>
                </a:moveTo>
                <a:cubicBezTo>
                  <a:pt x="129" y="106"/>
                  <a:pt x="129" y="106"/>
                  <a:pt x="129" y="106"/>
                </a:cubicBezTo>
                <a:moveTo>
                  <a:pt x="165" y="106"/>
                </a:moveTo>
                <a:cubicBezTo>
                  <a:pt x="171" y="106"/>
                  <a:pt x="171" y="106"/>
                  <a:pt x="171" y="106"/>
                </a:cubicBezTo>
                <a:moveTo>
                  <a:pt x="206" y="106"/>
                </a:moveTo>
                <a:cubicBezTo>
                  <a:pt x="213" y="106"/>
                  <a:pt x="213" y="106"/>
                  <a:pt x="213" y="106"/>
                </a:cubicBezTo>
                <a:moveTo>
                  <a:pt x="102" y="149"/>
                </a:moveTo>
                <a:cubicBezTo>
                  <a:pt x="108" y="149"/>
                  <a:pt x="108" y="149"/>
                  <a:pt x="108" y="149"/>
                </a:cubicBezTo>
                <a:moveTo>
                  <a:pt x="144" y="149"/>
                </a:moveTo>
                <a:cubicBezTo>
                  <a:pt x="150" y="149"/>
                  <a:pt x="150" y="149"/>
                  <a:pt x="150" y="149"/>
                </a:cubicBezTo>
                <a:moveTo>
                  <a:pt x="186" y="149"/>
                </a:moveTo>
                <a:cubicBezTo>
                  <a:pt x="193" y="149"/>
                  <a:pt x="193" y="149"/>
                  <a:pt x="193" y="1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9" name="network" title="Icon of a device or computer network">
            <a:extLst>
              <a:ext uri="{FF2B5EF4-FFF2-40B4-BE49-F238E27FC236}">
                <a16:creationId xmlns:a16="http://schemas.microsoft.com/office/drawing/2014/main" id="{5A5A2C80-09A8-4CBF-91FC-3916BF48955A}"/>
              </a:ext>
            </a:extLst>
          </p:cNvPr>
          <p:cNvSpPr>
            <a:spLocks noChangeAspect="1" noEditPoints="1"/>
          </p:cNvSpPr>
          <p:nvPr/>
        </p:nvSpPr>
        <p:spPr bwMode="auto">
          <a:xfrm>
            <a:off x="7487037" y="3952038"/>
            <a:ext cx="351226" cy="365708"/>
          </a:xfrm>
          <a:custGeom>
            <a:avLst/>
            <a:gdLst>
              <a:gd name="T0" fmla="*/ 328 w 388"/>
              <a:gd name="T1" fmla="*/ 260 h 404"/>
              <a:gd name="T2" fmla="*/ 15 w 388"/>
              <a:gd name="T3" fmla="*/ 260 h 404"/>
              <a:gd name="T4" fmla="*/ 15 w 388"/>
              <a:gd name="T5" fmla="*/ 57 h 404"/>
              <a:gd name="T6" fmla="*/ 328 w 388"/>
              <a:gd name="T7" fmla="*/ 57 h 404"/>
              <a:gd name="T8" fmla="*/ 328 w 388"/>
              <a:gd name="T9" fmla="*/ 260 h 404"/>
              <a:gd name="T10" fmla="*/ 328 w 388"/>
              <a:gd name="T11" fmla="*/ 203 h 404"/>
              <a:gd name="T12" fmla="*/ 388 w 388"/>
              <a:gd name="T13" fmla="*/ 203 h 404"/>
              <a:gd name="T14" fmla="*/ 388 w 388"/>
              <a:gd name="T15" fmla="*/ 0 h 404"/>
              <a:gd name="T16" fmla="*/ 69 w 388"/>
              <a:gd name="T17" fmla="*/ 0 h 404"/>
              <a:gd name="T18" fmla="*/ 69 w 388"/>
              <a:gd name="T19" fmla="*/ 57 h 404"/>
              <a:gd name="T20" fmla="*/ 271 w 388"/>
              <a:gd name="T21" fmla="*/ 404 h 404"/>
              <a:gd name="T22" fmla="*/ 271 w 388"/>
              <a:gd name="T23" fmla="*/ 347 h 404"/>
              <a:gd name="T24" fmla="*/ 215 w 388"/>
              <a:gd name="T25" fmla="*/ 347 h 404"/>
              <a:gd name="T26" fmla="*/ 215 w 388"/>
              <a:gd name="T27" fmla="*/ 318 h 404"/>
              <a:gd name="T28" fmla="*/ 157 w 388"/>
              <a:gd name="T29" fmla="*/ 318 h 404"/>
              <a:gd name="T30" fmla="*/ 157 w 388"/>
              <a:gd name="T31" fmla="*/ 347 h 404"/>
              <a:gd name="T32" fmla="*/ 97 w 388"/>
              <a:gd name="T33" fmla="*/ 347 h 404"/>
              <a:gd name="T34" fmla="*/ 97 w 388"/>
              <a:gd name="T35" fmla="*/ 404 h 404"/>
              <a:gd name="T36" fmla="*/ 187 w 388"/>
              <a:gd name="T37" fmla="*/ 404 h 404"/>
              <a:gd name="T38" fmla="*/ 271 w 388"/>
              <a:gd name="T39" fmla="*/ 404 h 404"/>
              <a:gd name="T40" fmla="*/ 97 w 388"/>
              <a:gd name="T41" fmla="*/ 374 h 404"/>
              <a:gd name="T42" fmla="*/ 0 w 388"/>
              <a:gd name="T43" fmla="*/ 374 h 404"/>
              <a:gd name="T44" fmla="*/ 271 w 388"/>
              <a:gd name="T45" fmla="*/ 374 h 404"/>
              <a:gd name="T46" fmla="*/ 369 w 388"/>
              <a:gd name="T47" fmla="*/ 374 h 404"/>
              <a:gd name="T48" fmla="*/ 184 w 388"/>
              <a:gd name="T49" fmla="*/ 318 h 404"/>
              <a:gd name="T50" fmla="*/ 184 w 388"/>
              <a:gd name="T51" fmla="*/ 26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8" h="404">
                <a:moveTo>
                  <a:pt x="328" y="260"/>
                </a:moveTo>
                <a:lnTo>
                  <a:pt x="15" y="260"/>
                </a:lnTo>
                <a:lnTo>
                  <a:pt x="15" y="57"/>
                </a:lnTo>
                <a:lnTo>
                  <a:pt x="328" y="57"/>
                </a:lnTo>
                <a:lnTo>
                  <a:pt x="328" y="260"/>
                </a:lnTo>
                <a:moveTo>
                  <a:pt x="328" y="203"/>
                </a:moveTo>
                <a:lnTo>
                  <a:pt x="388" y="203"/>
                </a:lnTo>
                <a:lnTo>
                  <a:pt x="388" y="0"/>
                </a:lnTo>
                <a:lnTo>
                  <a:pt x="69" y="0"/>
                </a:lnTo>
                <a:lnTo>
                  <a:pt x="69" y="57"/>
                </a:lnTo>
                <a:moveTo>
                  <a:pt x="271" y="404"/>
                </a:moveTo>
                <a:lnTo>
                  <a:pt x="271" y="347"/>
                </a:lnTo>
                <a:lnTo>
                  <a:pt x="215" y="347"/>
                </a:lnTo>
                <a:lnTo>
                  <a:pt x="215" y="318"/>
                </a:lnTo>
                <a:lnTo>
                  <a:pt x="157" y="318"/>
                </a:lnTo>
                <a:lnTo>
                  <a:pt x="157" y="347"/>
                </a:lnTo>
                <a:lnTo>
                  <a:pt x="97" y="347"/>
                </a:lnTo>
                <a:lnTo>
                  <a:pt x="97" y="404"/>
                </a:lnTo>
                <a:lnTo>
                  <a:pt x="187" y="404"/>
                </a:lnTo>
                <a:lnTo>
                  <a:pt x="271" y="404"/>
                </a:lnTo>
                <a:moveTo>
                  <a:pt x="97" y="374"/>
                </a:moveTo>
                <a:lnTo>
                  <a:pt x="0" y="374"/>
                </a:lnTo>
                <a:moveTo>
                  <a:pt x="271" y="374"/>
                </a:moveTo>
                <a:lnTo>
                  <a:pt x="369" y="374"/>
                </a:lnTo>
                <a:moveTo>
                  <a:pt x="184" y="318"/>
                </a:moveTo>
                <a:lnTo>
                  <a:pt x="184" y="2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network_2" title="Icon of a printer connected to a network">
            <a:extLst>
              <a:ext uri="{FF2B5EF4-FFF2-40B4-BE49-F238E27FC236}">
                <a16:creationId xmlns:a16="http://schemas.microsoft.com/office/drawing/2014/main" id="{A7CBFE84-185E-4B51-9678-C2EB95BB865E}"/>
              </a:ext>
            </a:extLst>
          </p:cNvPr>
          <p:cNvSpPr>
            <a:spLocks noChangeAspect="1" noEditPoints="1"/>
          </p:cNvSpPr>
          <p:nvPr/>
        </p:nvSpPr>
        <p:spPr bwMode="auto">
          <a:xfrm>
            <a:off x="8442850" y="3952038"/>
            <a:ext cx="359568" cy="365708"/>
          </a:xfrm>
          <a:custGeom>
            <a:avLst/>
            <a:gdLst>
              <a:gd name="T0" fmla="*/ 194 w 384"/>
              <a:gd name="T1" fmla="*/ 392 h 392"/>
              <a:gd name="T2" fmla="*/ 102 w 384"/>
              <a:gd name="T3" fmla="*/ 392 h 392"/>
              <a:gd name="T4" fmla="*/ 102 w 384"/>
              <a:gd name="T5" fmla="*/ 333 h 392"/>
              <a:gd name="T6" fmla="*/ 164 w 384"/>
              <a:gd name="T7" fmla="*/ 333 h 392"/>
              <a:gd name="T8" fmla="*/ 164 w 384"/>
              <a:gd name="T9" fmla="*/ 302 h 392"/>
              <a:gd name="T10" fmla="*/ 223 w 384"/>
              <a:gd name="T11" fmla="*/ 302 h 392"/>
              <a:gd name="T12" fmla="*/ 223 w 384"/>
              <a:gd name="T13" fmla="*/ 333 h 392"/>
              <a:gd name="T14" fmla="*/ 282 w 384"/>
              <a:gd name="T15" fmla="*/ 333 h 392"/>
              <a:gd name="T16" fmla="*/ 282 w 384"/>
              <a:gd name="T17" fmla="*/ 392 h 392"/>
              <a:gd name="T18" fmla="*/ 194 w 384"/>
              <a:gd name="T19" fmla="*/ 392 h 392"/>
              <a:gd name="T20" fmla="*/ 102 w 384"/>
              <a:gd name="T21" fmla="*/ 362 h 392"/>
              <a:gd name="T22" fmla="*/ 0 w 384"/>
              <a:gd name="T23" fmla="*/ 362 h 392"/>
              <a:gd name="T24" fmla="*/ 282 w 384"/>
              <a:gd name="T25" fmla="*/ 362 h 392"/>
              <a:gd name="T26" fmla="*/ 384 w 384"/>
              <a:gd name="T27" fmla="*/ 362 h 392"/>
              <a:gd name="T28" fmla="*/ 192 w 384"/>
              <a:gd name="T29" fmla="*/ 302 h 392"/>
              <a:gd name="T30" fmla="*/ 192 w 384"/>
              <a:gd name="T31" fmla="*/ 262 h 392"/>
              <a:gd name="T32" fmla="*/ 269 w 384"/>
              <a:gd name="T33" fmla="*/ 206 h 392"/>
              <a:gd name="T34" fmla="*/ 113 w 384"/>
              <a:gd name="T35" fmla="*/ 206 h 392"/>
              <a:gd name="T36" fmla="*/ 113 w 384"/>
              <a:gd name="T37" fmla="*/ 262 h 392"/>
              <a:gd name="T38" fmla="*/ 269 w 384"/>
              <a:gd name="T39" fmla="*/ 262 h 392"/>
              <a:gd name="T40" fmla="*/ 269 w 384"/>
              <a:gd name="T41" fmla="*/ 206 h 392"/>
              <a:gd name="T42" fmla="*/ 269 w 384"/>
              <a:gd name="T43" fmla="*/ 233 h 392"/>
              <a:gd name="T44" fmla="*/ 321 w 384"/>
              <a:gd name="T45" fmla="*/ 233 h 392"/>
              <a:gd name="T46" fmla="*/ 321 w 384"/>
              <a:gd name="T47" fmla="*/ 120 h 392"/>
              <a:gd name="T48" fmla="*/ 306 w 384"/>
              <a:gd name="T49" fmla="*/ 104 h 392"/>
              <a:gd name="T50" fmla="*/ 81 w 384"/>
              <a:gd name="T51" fmla="*/ 104 h 392"/>
              <a:gd name="T52" fmla="*/ 65 w 384"/>
              <a:gd name="T53" fmla="*/ 120 h 392"/>
              <a:gd name="T54" fmla="*/ 65 w 384"/>
              <a:gd name="T55" fmla="*/ 233 h 392"/>
              <a:gd name="T56" fmla="*/ 115 w 384"/>
              <a:gd name="T57" fmla="*/ 233 h 392"/>
              <a:gd name="T58" fmla="*/ 269 w 384"/>
              <a:gd name="T59" fmla="*/ 104 h 392"/>
              <a:gd name="T60" fmla="*/ 269 w 384"/>
              <a:gd name="T61" fmla="*/ 0 h 392"/>
              <a:gd name="T62" fmla="*/ 113 w 384"/>
              <a:gd name="T63" fmla="*/ 0 h 392"/>
              <a:gd name="T64" fmla="*/ 113 w 384"/>
              <a:gd name="T65" fmla="*/ 104 h 392"/>
              <a:gd name="T66" fmla="*/ 117 w 384"/>
              <a:gd name="T67" fmla="*/ 153 h 392"/>
              <a:gd name="T68" fmla="*/ 113 w 384"/>
              <a:gd name="T69" fmla="*/ 156 h 392"/>
              <a:gd name="T70" fmla="*/ 117 w 384"/>
              <a:gd name="T71" fmla="*/ 160 h 392"/>
              <a:gd name="T72" fmla="*/ 120 w 384"/>
              <a:gd name="T73" fmla="*/ 156 h 392"/>
              <a:gd name="T74" fmla="*/ 117 w 384"/>
              <a:gd name="T75" fmla="*/ 153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4" h="392">
                <a:moveTo>
                  <a:pt x="194" y="392"/>
                </a:moveTo>
                <a:cubicBezTo>
                  <a:pt x="102" y="392"/>
                  <a:pt x="102" y="392"/>
                  <a:pt x="102" y="392"/>
                </a:cubicBezTo>
                <a:cubicBezTo>
                  <a:pt x="102" y="333"/>
                  <a:pt x="102" y="333"/>
                  <a:pt x="102" y="333"/>
                </a:cubicBezTo>
                <a:cubicBezTo>
                  <a:pt x="164" y="333"/>
                  <a:pt x="164" y="333"/>
                  <a:pt x="164" y="333"/>
                </a:cubicBezTo>
                <a:cubicBezTo>
                  <a:pt x="164" y="302"/>
                  <a:pt x="164" y="302"/>
                  <a:pt x="164" y="302"/>
                </a:cubicBezTo>
                <a:cubicBezTo>
                  <a:pt x="223" y="302"/>
                  <a:pt x="223" y="302"/>
                  <a:pt x="223" y="302"/>
                </a:cubicBezTo>
                <a:cubicBezTo>
                  <a:pt x="223" y="333"/>
                  <a:pt x="223" y="333"/>
                  <a:pt x="223" y="333"/>
                </a:cubicBezTo>
                <a:cubicBezTo>
                  <a:pt x="282" y="333"/>
                  <a:pt x="282" y="333"/>
                  <a:pt x="282" y="333"/>
                </a:cubicBezTo>
                <a:cubicBezTo>
                  <a:pt x="282" y="392"/>
                  <a:pt x="282" y="392"/>
                  <a:pt x="282" y="392"/>
                </a:cubicBezTo>
                <a:lnTo>
                  <a:pt x="194" y="392"/>
                </a:lnTo>
                <a:close/>
                <a:moveTo>
                  <a:pt x="102" y="362"/>
                </a:moveTo>
                <a:cubicBezTo>
                  <a:pt x="0" y="362"/>
                  <a:pt x="0" y="362"/>
                  <a:pt x="0" y="362"/>
                </a:cubicBezTo>
                <a:moveTo>
                  <a:pt x="282" y="362"/>
                </a:moveTo>
                <a:cubicBezTo>
                  <a:pt x="384" y="362"/>
                  <a:pt x="384" y="362"/>
                  <a:pt x="384" y="362"/>
                </a:cubicBezTo>
                <a:moveTo>
                  <a:pt x="192" y="302"/>
                </a:moveTo>
                <a:cubicBezTo>
                  <a:pt x="192" y="262"/>
                  <a:pt x="192" y="262"/>
                  <a:pt x="192" y="262"/>
                </a:cubicBezTo>
                <a:moveTo>
                  <a:pt x="269" y="206"/>
                </a:moveTo>
                <a:cubicBezTo>
                  <a:pt x="113" y="206"/>
                  <a:pt x="113" y="206"/>
                  <a:pt x="113" y="206"/>
                </a:cubicBezTo>
                <a:cubicBezTo>
                  <a:pt x="113" y="262"/>
                  <a:pt x="113" y="262"/>
                  <a:pt x="113" y="262"/>
                </a:cubicBezTo>
                <a:cubicBezTo>
                  <a:pt x="269" y="262"/>
                  <a:pt x="269" y="262"/>
                  <a:pt x="269" y="262"/>
                </a:cubicBezTo>
                <a:lnTo>
                  <a:pt x="269" y="206"/>
                </a:lnTo>
                <a:close/>
                <a:moveTo>
                  <a:pt x="269" y="233"/>
                </a:moveTo>
                <a:cubicBezTo>
                  <a:pt x="321" y="233"/>
                  <a:pt x="321" y="233"/>
                  <a:pt x="321" y="233"/>
                </a:cubicBezTo>
                <a:cubicBezTo>
                  <a:pt x="321" y="120"/>
                  <a:pt x="321" y="120"/>
                  <a:pt x="321" y="120"/>
                </a:cubicBezTo>
                <a:cubicBezTo>
                  <a:pt x="321" y="111"/>
                  <a:pt x="314" y="104"/>
                  <a:pt x="306" y="104"/>
                </a:cubicBezTo>
                <a:cubicBezTo>
                  <a:pt x="81" y="104"/>
                  <a:pt x="81" y="104"/>
                  <a:pt x="81" y="104"/>
                </a:cubicBezTo>
                <a:cubicBezTo>
                  <a:pt x="72" y="104"/>
                  <a:pt x="65" y="111"/>
                  <a:pt x="65" y="120"/>
                </a:cubicBezTo>
                <a:cubicBezTo>
                  <a:pt x="65" y="233"/>
                  <a:pt x="65" y="233"/>
                  <a:pt x="65" y="233"/>
                </a:cubicBezTo>
                <a:cubicBezTo>
                  <a:pt x="115" y="233"/>
                  <a:pt x="115" y="233"/>
                  <a:pt x="115" y="233"/>
                </a:cubicBezTo>
                <a:moveTo>
                  <a:pt x="269" y="104"/>
                </a:moveTo>
                <a:cubicBezTo>
                  <a:pt x="269" y="0"/>
                  <a:pt x="269" y="0"/>
                  <a:pt x="269" y="0"/>
                </a:cubicBezTo>
                <a:cubicBezTo>
                  <a:pt x="113" y="0"/>
                  <a:pt x="113" y="0"/>
                  <a:pt x="113" y="0"/>
                </a:cubicBezTo>
                <a:cubicBezTo>
                  <a:pt x="113" y="104"/>
                  <a:pt x="113" y="104"/>
                  <a:pt x="113" y="104"/>
                </a:cubicBezTo>
                <a:moveTo>
                  <a:pt x="117" y="153"/>
                </a:moveTo>
                <a:cubicBezTo>
                  <a:pt x="115" y="153"/>
                  <a:pt x="113" y="154"/>
                  <a:pt x="113" y="156"/>
                </a:cubicBezTo>
                <a:cubicBezTo>
                  <a:pt x="113" y="158"/>
                  <a:pt x="115" y="160"/>
                  <a:pt x="117" y="160"/>
                </a:cubicBezTo>
                <a:cubicBezTo>
                  <a:pt x="119" y="160"/>
                  <a:pt x="120" y="158"/>
                  <a:pt x="120" y="156"/>
                </a:cubicBezTo>
                <a:cubicBezTo>
                  <a:pt x="120" y="154"/>
                  <a:pt x="119" y="153"/>
                  <a:pt x="117" y="153"/>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usb_key" title="Icon of a flash drive">
            <a:extLst>
              <a:ext uri="{FF2B5EF4-FFF2-40B4-BE49-F238E27FC236}">
                <a16:creationId xmlns:a16="http://schemas.microsoft.com/office/drawing/2014/main" id="{FD994FF9-F2B2-4425-B722-BCA1018CD87C}"/>
              </a:ext>
            </a:extLst>
          </p:cNvPr>
          <p:cNvSpPr>
            <a:spLocks noChangeAspect="1" noEditPoints="1"/>
          </p:cNvSpPr>
          <p:nvPr/>
        </p:nvSpPr>
        <p:spPr bwMode="auto">
          <a:xfrm>
            <a:off x="3718259" y="2123496"/>
            <a:ext cx="199386" cy="365708"/>
          </a:xfrm>
          <a:custGeom>
            <a:avLst/>
            <a:gdLst>
              <a:gd name="T0" fmla="*/ 131 w 143"/>
              <a:gd name="T1" fmla="*/ 266 h 266"/>
              <a:gd name="T2" fmla="*/ 12 w 143"/>
              <a:gd name="T3" fmla="*/ 266 h 266"/>
              <a:gd name="T4" fmla="*/ 0 w 143"/>
              <a:gd name="T5" fmla="*/ 253 h 266"/>
              <a:gd name="T6" fmla="*/ 0 w 143"/>
              <a:gd name="T7" fmla="*/ 82 h 266"/>
              <a:gd name="T8" fmla="*/ 12 w 143"/>
              <a:gd name="T9" fmla="*/ 70 h 266"/>
              <a:gd name="T10" fmla="*/ 131 w 143"/>
              <a:gd name="T11" fmla="*/ 70 h 266"/>
              <a:gd name="T12" fmla="*/ 143 w 143"/>
              <a:gd name="T13" fmla="*/ 82 h 266"/>
              <a:gd name="T14" fmla="*/ 143 w 143"/>
              <a:gd name="T15" fmla="*/ 253 h 266"/>
              <a:gd name="T16" fmla="*/ 131 w 143"/>
              <a:gd name="T17" fmla="*/ 266 h 266"/>
              <a:gd name="T18" fmla="*/ 124 w 143"/>
              <a:gd name="T19" fmla="*/ 70 h 266"/>
              <a:gd name="T20" fmla="*/ 124 w 143"/>
              <a:gd name="T21" fmla="*/ 0 h 266"/>
              <a:gd name="T22" fmla="*/ 17 w 143"/>
              <a:gd name="T23" fmla="*/ 0 h 266"/>
              <a:gd name="T24" fmla="*/ 17 w 143"/>
              <a:gd name="T25" fmla="*/ 70 h 266"/>
              <a:gd name="T26" fmla="*/ 56 w 143"/>
              <a:gd name="T27" fmla="*/ 33 h 266"/>
              <a:gd name="T28" fmla="*/ 51 w 143"/>
              <a:gd name="T29" fmla="*/ 33 h 266"/>
              <a:gd name="T30" fmla="*/ 51 w 143"/>
              <a:gd name="T31" fmla="*/ 38 h 266"/>
              <a:gd name="T32" fmla="*/ 56 w 143"/>
              <a:gd name="T33" fmla="*/ 38 h 266"/>
              <a:gd name="T34" fmla="*/ 56 w 143"/>
              <a:gd name="T35" fmla="*/ 33 h 266"/>
              <a:gd name="T36" fmla="*/ 91 w 143"/>
              <a:gd name="T37" fmla="*/ 33 h 266"/>
              <a:gd name="T38" fmla="*/ 87 w 143"/>
              <a:gd name="T39" fmla="*/ 33 h 266"/>
              <a:gd name="T40" fmla="*/ 87 w 143"/>
              <a:gd name="T41" fmla="*/ 38 h 266"/>
              <a:gd name="T42" fmla="*/ 91 w 143"/>
              <a:gd name="T43" fmla="*/ 38 h 266"/>
              <a:gd name="T44" fmla="*/ 91 w 143"/>
              <a:gd name="T45" fmla="*/ 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3" h="266">
                <a:moveTo>
                  <a:pt x="131" y="266"/>
                </a:moveTo>
                <a:cubicBezTo>
                  <a:pt x="12" y="266"/>
                  <a:pt x="12" y="266"/>
                  <a:pt x="12" y="266"/>
                </a:cubicBezTo>
                <a:cubicBezTo>
                  <a:pt x="5" y="266"/>
                  <a:pt x="0" y="260"/>
                  <a:pt x="0" y="253"/>
                </a:cubicBezTo>
                <a:cubicBezTo>
                  <a:pt x="0" y="82"/>
                  <a:pt x="0" y="82"/>
                  <a:pt x="0" y="82"/>
                </a:cubicBezTo>
                <a:cubicBezTo>
                  <a:pt x="0" y="75"/>
                  <a:pt x="5" y="70"/>
                  <a:pt x="12" y="70"/>
                </a:cubicBezTo>
                <a:cubicBezTo>
                  <a:pt x="131" y="70"/>
                  <a:pt x="131" y="70"/>
                  <a:pt x="131" y="70"/>
                </a:cubicBezTo>
                <a:cubicBezTo>
                  <a:pt x="138" y="70"/>
                  <a:pt x="143" y="75"/>
                  <a:pt x="143" y="82"/>
                </a:cubicBezTo>
                <a:cubicBezTo>
                  <a:pt x="143" y="253"/>
                  <a:pt x="143" y="253"/>
                  <a:pt x="143" y="253"/>
                </a:cubicBezTo>
                <a:cubicBezTo>
                  <a:pt x="143" y="260"/>
                  <a:pt x="138" y="266"/>
                  <a:pt x="131" y="266"/>
                </a:cubicBezTo>
                <a:close/>
                <a:moveTo>
                  <a:pt x="124" y="70"/>
                </a:moveTo>
                <a:cubicBezTo>
                  <a:pt x="124" y="0"/>
                  <a:pt x="124" y="0"/>
                  <a:pt x="124" y="0"/>
                </a:cubicBezTo>
                <a:cubicBezTo>
                  <a:pt x="17" y="0"/>
                  <a:pt x="17" y="0"/>
                  <a:pt x="17" y="0"/>
                </a:cubicBezTo>
                <a:cubicBezTo>
                  <a:pt x="17" y="70"/>
                  <a:pt x="17" y="70"/>
                  <a:pt x="17" y="70"/>
                </a:cubicBezTo>
                <a:moveTo>
                  <a:pt x="56" y="33"/>
                </a:moveTo>
                <a:cubicBezTo>
                  <a:pt x="51" y="33"/>
                  <a:pt x="51" y="33"/>
                  <a:pt x="51" y="33"/>
                </a:cubicBezTo>
                <a:cubicBezTo>
                  <a:pt x="51" y="38"/>
                  <a:pt x="51" y="38"/>
                  <a:pt x="51" y="38"/>
                </a:cubicBezTo>
                <a:cubicBezTo>
                  <a:pt x="56" y="38"/>
                  <a:pt x="56" y="38"/>
                  <a:pt x="56" y="38"/>
                </a:cubicBezTo>
                <a:lnTo>
                  <a:pt x="56" y="33"/>
                </a:lnTo>
                <a:close/>
                <a:moveTo>
                  <a:pt x="91" y="33"/>
                </a:moveTo>
                <a:cubicBezTo>
                  <a:pt x="87" y="33"/>
                  <a:pt x="87" y="33"/>
                  <a:pt x="87" y="33"/>
                </a:cubicBezTo>
                <a:cubicBezTo>
                  <a:pt x="87" y="38"/>
                  <a:pt x="87" y="38"/>
                  <a:pt x="87" y="38"/>
                </a:cubicBezTo>
                <a:cubicBezTo>
                  <a:pt x="91" y="38"/>
                  <a:pt x="91" y="38"/>
                  <a:pt x="91" y="38"/>
                </a:cubicBezTo>
                <a:lnTo>
                  <a:pt x="91" y="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network_3" title="Icon of a server connected to a network">
            <a:extLst>
              <a:ext uri="{FF2B5EF4-FFF2-40B4-BE49-F238E27FC236}">
                <a16:creationId xmlns:a16="http://schemas.microsoft.com/office/drawing/2014/main" id="{07531406-5531-42CF-A465-3B188B00F922}"/>
              </a:ext>
            </a:extLst>
          </p:cNvPr>
          <p:cNvSpPr>
            <a:spLocks noChangeAspect="1" noEditPoints="1"/>
          </p:cNvSpPr>
          <p:nvPr/>
        </p:nvSpPr>
        <p:spPr bwMode="auto">
          <a:xfrm>
            <a:off x="9406412" y="3952038"/>
            <a:ext cx="352411" cy="365708"/>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mouse" title="Icon of a computer mouse">
            <a:extLst>
              <a:ext uri="{FF2B5EF4-FFF2-40B4-BE49-F238E27FC236}">
                <a16:creationId xmlns:a16="http://schemas.microsoft.com/office/drawing/2014/main" id="{D2738C28-FEA7-4F59-BE07-F6EB3DF0737A}"/>
              </a:ext>
            </a:extLst>
          </p:cNvPr>
          <p:cNvSpPr>
            <a:spLocks noChangeAspect="1" noEditPoints="1"/>
          </p:cNvSpPr>
          <p:nvPr/>
        </p:nvSpPr>
        <p:spPr bwMode="auto">
          <a:xfrm>
            <a:off x="2732776" y="2123496"/>
            <a:ext cx="250387" cy="365708"/>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scanner_2" title="Icon of a barcode scanner">
            <a:extLst>
              <a:ext uri="{FF2B5EF4-FFF2-40B4-BE49-F238E27FC236}">
                <a16:creationId xmlns:a16="http://schemas.microsoft.com/office/drawing/2014/main" id="{E44D92D9-2E97-49E6-AAFB-21160FAFA92D}"/>
              </a:ext>
            </a:extLst>
          </p:cNvPr>
          <p:cNvSpPr>
            <a:spLocks noChangeAspect="1" noEditPoints="1"/>
          </p:cNvSpPr>
          <p:nvPr/>
        </p:nvSpPr>
        <p:spPr bwMode="auto">
          <a:xfrm>
            <a:off x="784535" y="3952038"/>
            <a:ext cx="306934" cy="365708"/>
          </a:xfrm>
          <a:custGeom>
            <a:avLst/>
            <a:gdLst>
              <a:gd name="T0" fmla="*/ 61 w 238"/>
              <a:gd name="T1" fmla="*/ 120 h 286"/>
              <a:gd name="T2" fmla="*/ 57 w 238"/>
              <a:gd name="T3" fmla="*/ 116 h 286"/>
              <a:gd name="T4" fmla="*/ 40 w 238"/>
              <a:gd name="T5" fmla="*/ 57 h 286"/>
              <a:gd name="T6" fmla="*/ 62 w 238"/>
              <a:gd name="T7" fmla="*/ 7 h 286"/>
              <a:gd name="T8" fmla="*/ 230 w 238"/>
              <a:gd name="T9" fmla="*/ 101 h 286"/>
              <a:gd name="T10" fmla="*/ 40 w 238"/>
              <a:gd name="T11" fmla="*/ 64 h 286"/>
              <a:gd name="T12" fmla="*/ 24 w 238"/>
              <a:gd name="T13" fmla="*/ 1 h 286"/>
              <a:gd name="T14" fmla="*/ 2 w 238"/>
              <a:gd name="T15" fmla="*/ 50 h 286"/>
              <a:gd name="T16" fmla="*/ 19 w 238"/>
              <a:gd name="T17" fmla="*/ 108 h 286"/>
              <a:gd name="T18" fmla="*/ 23 w 238"/>
              <a:gd name="T19" fmla="*/ 112 h 286"/>
              <a:gd name="T20" fmla="*/ 31 w 238"/>
              <a:gd name="T21" fmla="*/ 114 h 286"/>
              <a:gd name="T22" fmla="*/ 116 w 238"/>
              <a:gd name="T23" fmla="*/ 129 h 286"/>
              <a:gd name="T24" fmla="*/ 150 w 238"/>
              <a:gd name="T25" fmla="*/ 286 h 286"/>
              <a:gd name="T26" fmla="*/ 228 w 238"/>
              <a:gd name="T27" fmla="*/ 286 h 286"/>
              <a:gd name="T28" fmla="*/ 197 w 238"/>
              <a:gd name="T29" fmla="*/ 131 h 286"/>
              <a:gd name="T30" fmla="*/ 234 w 238"/>
              <a:gd name="T31" fmla="*/ 88 h 286"/>
              <a:gd name="T32" fmla="*/ 226 w 238"/>
              <a:gd name="T33" fmla="*/ 49 h 286"/>
              <a:gd name="T34" fmla="*/ 210 w 238"/>
              <a:gd name="T35" fmla="*/ 39 h 286"/>
              <a:gd name="T36" fmla="*/ 187 w 238"/>
              <a:gd name="T37" fmla="*/ 33 h 286"/>
              <a:gd name="T38" fmla="*/ 29 w 238"/>
              <a:gd name="T39" fmla="*/ 1 h 286"/>
              <a:gd name="T40" fmla="*/ 24 w 238"/>
              <a:gd name="T41" fmla="*/ 1 h 286"/>
              <a:gd name="T42" fmla="*/ 150 w 238"/>
              <a:gd name="T43" fmla="*/ 286 h 286"/>
              <a:gd name="T44" fmla="*/ 117 w 238"/>
              <a:gd name="T45" fmla="*/ 286 h 286"/>
              <a:gd name="T46" fmla="*/ 79 w 238"/>
              <a:gd name="T47" fmla="*/ 123 h 286"/>
              <a:gd name="T48" fmla="*/ 79 w 238"/>
              <a:gd name="T49" fmla="*/ 168 h 286"/>
              <a:gd name="T50" fmla="*/ 68 w 238"/>
              <a:gd name="T51" fmla="*/ 190 h 286"/>
              <a:gd name="T52" fmla="*/ 129 w 238"/>
              <a:gd name="T53" fmla="*/ 19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8" h="286">
                <a:moveTo>
                  <a:pt x="61" y="120"/>
                </a:moveTo>
                <a:cubicBezTo>
                  <a:pt x="60" y="119"/>
                  <a:pt x="60" y="119"/>
                  <a:pt x="57" y="116"/>
                </a:cubicBezTo>
                <a:cubicBezTo>
                  <a:pt x="51" y="107"/>
                  <a:pt x="38" y="82"/>
                  <a:pt x="40" y="57"/>
                </a:cubicBezTo>
                <a:cubicBezTo>
                  <a:pt x="42" y="33"/>
                  <a:pt x="52" y="16"/>
                  <a:pt x="62" y="7"/>
                </a:cubicBezTo>
                <a:moveTo>
                  <a:pt x="230" y="101"/>
                </a:moveTo>
                <a:cubicBezTo>
                  <a:pt x="40" y="64"/>
                  <a:pt x="40" y="64"/>
                  <a:pt x="40" y="64"/>
                </a:cubicBezTo>
                <a:moveTo>
                  <a:pt x="24" y="1"/>
                </a:moveTo>
                <a:cubicBezTo>
                  <a:pt x="14" y="10"/>
                  <a:pt x="4" y="27"/>
                  <a:pt x="2" y="50"/>
                </a:cubicBezTo>
                <a:cubicBezTo>
                  <a:pt x="0" y="75"/>
                  <a:pt x="12" y="99"/>
                  <a:pt x="19" y="108"/>
                </a:cubicBezTo>
                <a:cubicBezTo>
                  <a:pt x="21" y="111"/>
                  <a:pt x="22" y="112"/>
                  <a:pt x="23" y="112"/>
                </a:cubicBezTo>
                <a:cubicBezTo>
                  <a:pt x="24" y="113"/>
                  <a:pt x="31" y="114"/>
                  <a:pt x="31" y="114"/>
                </a:cubicBezTo>
                <a:cubicBezTo>
                  <a:pt x="116" y="129"/>
                  <a:pt x="116" y="129"/>
                  <a:pt x="116" y="129"/>
                </a:cubicBezTo>
                <a:cubicBezTo>
                  <a:pt x="150" y="286"/>
                  <a:pt x="150" y="286"/>
                  <a:pt x="150" y="286"/>
                </a:cubicBezTo>
                <a:cubicBezTo>
                  <a:pt x="228" y="286"/>
                  <a:pt x="228" y="286"/>
                  <a:pt x="228" y="286"/>
                </a:cubicBezTo>
                <a:cubicBezTo>
                  <a:pt x="197" y="131"/>
                  <a:pt x="197" y="131"/>
                  <a:pt x="197" y="131"/>
                </a:cubicBezTo>
                <a:cubicBezTo>
                  <a:pt x="197" y="131"/>
                  <a:pt x="226" y="123"/>
                  <a:pt x="234" y="88"/>
                </a:cubicBezTo>
                <a:cubicBezTo>
                  <a:pt x="238" y="73"/>
                  <a:pt x="233" y="57"/>
                  <a:pt x="226" y="49"/>
                </a:cubicBezTo>
                <a:cubicBezTo>
                  <a:pt x="219" y="42"/>
                  <a:pt x="214" y="41"/>
                  <a:pt x="210" y="39"/>
                </a:cubicBezTo>
                <a:cubicBezTo>
                  <a:pt x="206" y="38"/>
                  <a:pt x="187" y="33"/>
                  <a:pt x="187" y="33"/>
                </a:cubicBezTo>
                <a:cubicBezTo>
                  <a:pt x="29" y="1"/>
                  <a:pt x="29" y="1"/>
                  <a:pt x="29" y="1"/>
                </a:cubicBezTo>
                <a:cubicBezTo>
                  <a:pt x="29" y="1"/>
                  <a:pt x="26" y="0"/>
                  <a:pt x="24" y="1"/>
                </a:cubicBezTo>
                <a:close/>
                <a:moveTo>
                  <a:pt x="150" y="286"/>
                </a:moveTo>
                <a:cubicBezTo>
                  <a:pt x="117" y="286"/>
                  <a:pt x="117" y="286"/>
                  <a:pt x="117" y="286"/>
                </a:cubicBezTo>
                <a:moveTo>
                  <a:pt x="79" y="123"/>
                </a:moveTo>
                <a:cubicBezTo>
                  <a:pt x="79" y="123"/>
                  <a:pt x="79" y="156"/>
                  <a:pt x="79" y="168"/>
                </a:cubicBezTo>
                <a:cubicBezTo>
                  <a:pt x="78" y="179"/>
                  <a:pt x="68" y="190"/>
                  <a:pt x="68" y="190"/>
                </a:cubicBezTo>
                <a:cubicBezTo>
                  <a:pt x="129" y="190"/>
                  <a:pt x="129" y="190"/>
                  <a:pt x="129" y="190"/>
                </a:cubicBezTo>
              </a:path>
            </a:pathLst>
          </a:custGeom>
          <a:noFill/>
          <a:ln w="15875"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remote" title="Icon of a remote control">
            <a:extLst>
              <a:ext uri="{FF2B5EF4-FFF2-40B4-BE49-F238E27FC236}">
                <a16:creationId xmlns:a16="http://schemas.microsoft.com/office/drawing/2014/main" id="{ED192FAA-3212-4D02-B416-EB7B4FF9ABEE}"/>
              </a:ext>
            </a:extLst>
          </p:cNvPr>
          <p:cNvSpPr>
            <a:spLocks noChangeAspect="1" noEditPoints="1"/>
          </p:cNvSpPr>
          <p:nvPr/>
        </p:nvSpPr>
        <p:spPr bwMode="auto">
          <a:xfrm>
            <a:off x="9506216" y="2123496"/>
            <a:ext cx="152804" cy="365708"/>
          </a:xfrm>
          <a:custGeom>
            <a:avLst/>
            <a:gdLst>
              <a:gd name="T0" fmla="*/ 87 w 107"/>
              <a:gd name="T1" fmla="*/ 188 h 261"/>
              <a:gd name="T2" fmla="*/ 71 w 107"/>
              <a:gd name="T3" fmla="*/ 261 h 261"/>
              <a:gd name="T4" fmla="*/ 19 w 107"/>
              <a:gd name="T5" fmla="*/ 245 h 261"/>
              <a:gd name="T6" fmla="*/ 0 w 107"/>
              <a:gd name="T7" fmla="*/ 110 h 261"/>
              <a:gd name="T8" fmla="*/ 18 w 107"/>
              <a:gd name="T9" fmla="*/ 0 h 261"/>
              <a:gd name="T10" fmla="*/ 107 w 107"/>
              <a:gd name="T11" fmla="*/ 18 h 261"/>
              <a:gd name="T12" fmla="*/ 54 w 107"/>
              <a:gd name="T13" fmla="*/ 35 h 261"/>
              <a:gd name="T14" fmla="*/ 52 w 107"/>
              <a:gd name="T15" fmla="*/ 36 h 261"/>
              <a:gd name="T16" fmla="*/ 54 w 107"/>
              <a:gd name="T17" fmla="*/ 35 h 261"/>
              <a:gd name="T18" fmla="*/ 70 w 107"/>
              <a:gd name="T19" fmla="*/ 52 h 261"/>
              <a:gd name="T20" fmla="*/ 72 w 107"/>
              <a:gd name="T21" fmla="*/ 54 h 261"/>
              <a:gd name="T22" fmla="*/ 37 w 107"/>
              <a:gd name="T23" fmla="*/ 52 h 261"/>
              <a:gd name="T24" fmla="*/ 35 w 107"/>
              <a:gd name="T25" fmla="*/ 54 h 261"/>
              <a:gd name="T26" fmla="*/ 37 w 107"/>
              <a:gd name="T27" fmla="*/ 52 h 261"/>
              <a:gd name="T28" fmla="*/ 70 w 107"/>
              <a:gd name="T29" fmla="*/ 86 h 261"/>
              <a:gd name="T30" fmla="*/ 72 w 107"/>
              <a:gd name="T31" fmla="*/ 88 h 261"/>
              <a:gd name="T32" fmla="*/ 37 w 107"/>
              <a:gd name="T33" fmla="*/ 86 h 261"/>
              <a:gd name="T34" fmla="*/ 35 w 107"/>
              <a:gd name="T35" fmla="*/ 88 h 261"/>
              <a:gd name="T36" fmla="*/ 37 w 107"/>
              <a:gd name="T37" fmla="*/ 86 h 261"/>
              <a:gd name="T38" fmla="*/ 70 w 107"/>
              <a:gd name="T39" fmla="*/ 121 h 261"/>
              <a:gd name="T40" fmla="*/ 72 w 107"/>
              <a:gd name="T41" fmla="*/ 123 h 261"/>
              <a:gd name="T42" fmla="*/ 37 w 107"/>
              <a:gd name="T43" fmla="*/ 121 h 261"/>
              <a:gd name="T44" fmla="*/ 35 w 107"/>
              <a:gd name="T45" fmla="*/ 123 h 261"/>
              <a:gd name="T46" fmla="*/ 37 w 107"/>
              <a:gd name="T47" fmla="*/ 121 h 261"/>
              <a:gd name="T48" fmla="*/ 52 w 107"/>
              <a:gd name="T49" fmla="*/ 69 h 261"/>
              <a:gd name="T50" fmla="*/ 54 w 107"/>
              <a:gd name="T51" fmla="*/ 71 h 261"/>
              <a:gd name="T52" fmla="*/ 54 w 107"/>
              <a:gd name="T53" fmla="*/ 156 h 261"/>
              <a:gd name="T54" fmla="*/ 52 w 107"/>
              <a:gd name="T55" fmla="*/ 158 h 261"/>
              <a:gd name="T56" fmla="*/ 54 w 107"/>
              <a:gd name="T57" fmla="*/ 156 h 261"/>
              <a:gd name="T58" fmla="*/ 52 w 107"/>
              <a:gd name="T59" fmla="*/ 191 h 261"/>
              <a:gd name="T60" fmla="*/ 54 w 107"/>
              <a:gd name="T61" fmla="*/ 192 h 261"/>
              <a:gd name="T62" fmla="*/ 54 w 107"/>
              <a:gd name="T63" fmla="*/ 226 h 261"/>
              <a:gd name="T64" fmla="*/ 52 w 107"/>
              <a:gd name="T65" fmla="*/ 227 h 261"/>
              <a:gd name="T66" fmla="*/ 54 w 107"/>
              <a:gd name="T67" fmla="*/ 226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261">
                <a:moveTo>
                  <a:pt x="106" y="110"/>
                </a:moveTo>
                <a:cubicBezTo>
                  <a:pt x="87" y="188"/>
                  <a:pt x="87" y="188"/>
                  <a:pt x="87" y="188"/>
                </a:cubicBezTo>
                <a:cubicBezTo>
                  <a:pt x="87" y="245"/>
                  <a:pt x="87" y="245"/>
                  <a:pt x="87" y="245"/>
                </a:cubicBezTo>
                <a:cubicBezTo>
                  <a:pt x="87" y="254"/>
                  <a:pt x="80" y="261"/>
                  <a:pt x="71" y="261"/>
                </a:cubicBezTo>
                <a:cubicBezTo>
                  <a:pt x="35" y="261"/>
                  <a:pt x="35" y="261"/>
                  <a:pt x="35" y="261"/>
                </a:cubicBezTo>
                <a:cubicBezTo>
                  <a:pt x="26" y="261"/>
                  <a:pt x="19" y="254"/>
                  <a:pt x="19" y="245"/>
                </a:cubicBezTo>
                <a:cubicBezTo>
                  <a:pt x="19" y="188"/>
                  <a:pt x="19" y="188"/>
                  <a:pt x="19" y="188"/>
                </a:cubicBezTo>
                <a:cubicBezTo>
                  <a:pt x="0" y="110"/>
                  <a:pt x="0" y="110"/>
                  <a:pt x="0" y="110"/>
                </a:cubicBezTo>
                <a:cubicBezTo>
                  <a:pt x="0" y="18"/>
                  <a:pt x="0" y="18"/>
                  <a:pt x="0" y="18"/>
                </a:cubicBezTo>
                <a:cubicBezTo>
                  <a:pt x="0" y="8"/>
                  <a:pt x="8" y="0"/>
                  <a:pt x="18" y="0"/>
                </a:cubicBezTo>
                <a:cubicBezTo>
                  <a:pt x="89" y="0"/>
                  <a:pt x="89" y="0"/>
                  <a:pt x="89" y="0"/>
                </a:cubicBezTo>
                <a:cubicBezTo>
                  <a:pt x="99" y="0"/>
                  <a:pt x="107" y="8"/>
                  <a:pt x="107" y="18"/>
                </a:cubicBezTo>
                <a:lnTo>
                  <a:pt x="106" y="110"/>
                </a:lnTo>
                <a:close/>
                <a:moveTo>
                  <a:pt x="54" y="35"/>
                </a:moveTo>
                <a:cubicBezTo>
                  <a:pt x="52" y="35"/>
                  <a:pt x="52" y="35"/>
                  <a:pt x="52" y="35"/>
                </a:cubicBezTo>
                <a:cubicBezTo>
                  <a:pt x="52" y="36"/>
                  <a:pt x="52" y="36"/>
                  <a:pt x="52" y="36"/>
                </a:cubicBezTo>
                <a:cubicBezTo>
                  <a:pt x="54" y="36"/>
                  <a:pt x="54" y="36"/>
                  <a:pt x="54" y="36"/>
                </a:cubicBezTo>
                <a:lnTo>
                  <a:pt x="54" y="35"/>
                </a:lnTo>
                <a:close/>
                <a:moveTo>
                  <a:pt x="72" y="52"/>
                </a:moveTo>
                <a:cubicBezTo>
                  <a:pt x="70" y="52"/>
                  <a:pt x="70" y="52"/>
                  <a:pt x="70" y="52"/>
                </a:cubicBezTo>
                <a:cubicBezTo>
                  <a:pt x="70" y="54"/>
                  <a:pt x="70" y="54"/>
                  <a:pt x="70" y="54"/>
                </a:cubicBezTo>
                <a:cubicBezTo>
                  <a:pt x="72" y="54"/>
                  <a:pt x="72" y="54"/>
                  <a:pt x="72" y="54"/>
                </a:cubicBezTo>
                <a:lnTo>
                  <a:pt x="72" y="52"/>
                </a:lnTo>
                <a:close/>
                <a:moveTo>
                  <a:pt x="37" y="52"/>
                </a:moveTo>
                <a:cubicBezTo>
                  <a:pt x="35" y="52"/>
                  <a:pt x="35" y="52"/>
                  <a:pt x="35" y="52"/>
                </a:cubicBezTo>
                <a:cubicBezTo>
                  <a:pt x="35" y="54"/>
                  <a:pt x="35" y="54"/>
                  <a:pt x="35" y="54"/>
                </a:cubicBezTo>
                <a:cubicBezTo>
                  <a:pt x="37" y="54"/>
                  <a:pt x="37" y="54"/>
                  <a:pt x="37" y="54"/>
                </a:cubicBezTo>
                <a:lnTo>
                  <a:pt x="37" y="52"/>
                </a:lnTo>
                <a:close/>
                <a:moveTo>
                  <a:pt x="72" y="86"/>
                </a:moveTo>
                <a:cubicBezTo>
                  <a:pt x="70" y="86"/>
                  <a:pt x="70" y="86"/>
                  <a:pt x="70" y="86"/>
                </a:cubicBezTo>
                <a:cubicBezTo>
                  <a:pt x="70" y="88"/>
                  <a:pt x="70" y="88"/>
                  <a:pt x="70" y="88"/>
                </a:cubicBezTo>
                <a:cubicBezTo>
                  <a:pt x="72" y="88"/>
                  <a:pt x="72" y="88"/>
                  <a:pt x="72" y="88"/>
                </a:cubicBezTo>
                <a:lnTo>
                  <a:pt x="72" y="86"/>
                </a:lnTo>
                <a:close/>
                <a:moveTo>
                  <a:pt x="37" y="86"/>
                </a:moveTo>
                <a:cubicBezTo>
                  <a:pt x="35" y="86"/>
                  <a:pt x="35" y="86"/>
                  <a:pt x="35" y="86"/>
                </a:cubicBezTo>
                <a:cubicBezTo>
                  <a:pt x="35" y="88"/>
                  <a:pt x="35" y="88"/>
                  <a:pt x="35" y="88"/>
                </a:cubicBezTo>
                <a:cubicBezTo>
                  <a:pt x="37" y="88"/>
                  <a:pt x="37" y="88"/>
                  <a:pt x="37" y="88"/>
                </a:cubicBezTo>
                <a:lnTo>
                  <a:pt x="37" y="86"/>
                </a:lnTo>
                <a:close/>
                <a:moveTo>
                  <a:pt x="72" y="121"/>
                </a:moveTo>
                <a:cubicBezTo>
                  <a:pt x="70" y="121"/>
                  <a:pt x="70" y="121"/>
                  <a:pt x="70" y="121"/>
                </a:cubicBezTo>
                <a:cubicBezTo>
                  <a:pt x="70" y="123"/>
                  <a:pt x="70" y="123"/>
                  <a:pt x="70" y="123"/>
                </a:cubicBezTo>
                <a:cubicBezTo>
                  <a:pt x="72" y="123"/>
                  <a:pt x="72" y="123"/>
                  <a:pt x="72" y="123"/>
                </a:cubicBezTo>
                <a:lnTo>
                  <a:pt x="72" y="121"/>
                </a:lnTo>
                <a:close/>
                <a:moveTo>
                  <a:pt x="37" y="121"/>
                </a:moveTo>
                <a:cubicBezTo>
                  <a:pt x="35" y="121"/>
                  <a:pt x="35" y="121"/>
                  <a:pt x="35" y="121"/>
                </a:cubicBezTo>
                <a:cubicBezTo>
                  <a:pt x="35" y="123"/>
                  <a:pt x="35" y="123"/>
                  <a:pt x="35" y="123"/>
                </a:cubicBezTo>
                <a:cubicBezTo>
                  <a:pt x="37" y="123"/>
                  <a:pt x="37" y="123"/>
                  <a:pt x="37" y="123"/>
                </a:cubicBezTo>
                <a:lnTo>
                  <a:pt x="37" y="121"/>
                </a:lnTo>
                <a:close/>
                <a:moveTo>
                  <a:pt x="54" y="69"/>
                </a:moveTo>
                <a:cubicBezTo>
                  <a:pt x="52" y="69"/>
                  <a:pt x="52" y="69"/>
                  <a:pt x="52" y="69"/>
                </a:cubicBezTo>
                <a:cubicBezTo>
                  <a:pt x="52" y="71"/>
                  <a:pt x="52" y="71"/>
                  <a:pt x="52" y="71"/>
                </a:cubicBezTo>
                <a:cubicBezTo>
                  <a:pt x="54" y="71"/>
                  <a:pt x="54" y="71"/>
                  <a:pt x="54" y="71"/>
                </a:cubicBezTo>
                <a:lnTo>
                  <a:pt x="54" y="69"/>
                </a:lnTo>
                <a:close/>
                <a:moveTo>
                  <a:pt x="54" y="156"/>
                </a:moveTo>
                <a:cubicBezTo>
                  <a:pt x="52" y="156"/>
                  <a:pt x="52" y="156"/>
                  <a:pt x="52" y="156"/>
                </a:cubicBezTo>
                <a:cubicBezTo>
                  <a:pt x="52" y="158"/>
                  <a:pt x="52" y="158"/>
                  <a:pt x="52" y="158"/>
                </a:cubicBezTo>
                <a:cubicBezTo>
                  <a:pt x="54" y="158"/>
                  <a:pt x="54" y="158"/>
                  <a:pt x="54" y="158"/>
                </a:cubicBezTo>
                <a:lnTo>
                  <a:pt x="54" y="156"/>
                </a:lnTo>
                <a:close/>
                <a:moveTo>
                  <a:pt x="54" y="191"/>
                </a:moveTo>
                <a:cubicBezTo>
                  <a:pt x="52" y="191"/>
                  <a:pt x="52" y="191"/>
                  <a:pt x="52" y="191"/>
                </a:cubicBezTo>
                <a:cubicBezTo>
                  <a:pt x="52" y="192"/>
                  <a:pt x="52" y="192"/>
                  <a:pt x="52" y="192"/>
                </a:cubicBezTo>
                <a:cubicBezTo>
                  <a:pt x="54" y="192"/>
                  <a:pt x="54" y="192"/>
                  <a:pt x="54" y="192"/>
                </a:cubicBezTo>
                <a:lnTo>
                  <a:pt x="54" y="191"/>
                </a:lnTo>
                <a:close/>
                <a:moveTo>
                  <a:pt x="54" y="226"/>
                </a:moveTo>
                <a:cubicBezTo>
                  <a:pt x="52" y="226"/>
                  <a:pt x="52" y="226"/>
                  <a:pt x="52" y="226"/>
                </a:cubicBezTo>
                <a:cubicBezTo>
                  <a:pt x="52" y="227"/>
                  <a:pt x="52" y="227"/>
                  <a:pt x="52" y="227"/>
                </a:cubicBezTo>
                <a:cubicBezTo>
                  <a:pt x="54" y="227"/>
                  <a:pt x="54" y="227"/>
                  <a:pt x="54" y="227"/>
                </a:cubicBezTo>
                <a:lnTo>
                  <a:pt x="54" y="226"/>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CellPhone_video" title="Icon of a cellphone with a play sign on the screen">
            <a:extLst>
              <a:ext uri="{FF2B5EF4-FFF2-40B4-BE49-F238E27FC236}">
                <a16:creationId xmlns:a16="http://schemas.microsoft.com/office/drawing/2014/main" id="{003E6EEE-029E-45ED-A591-70ED112CC8FA}"/>
              </a:ext>
            </a:extLst>
          </p:cNvPr>
          <p:cNvSpPr>
            <a:spLocks noChangeAspect="1" noEditPoints="1"/>
          </p:cNvSpPr>
          <p:nvPr/>
        </p:nvSpPr>
        <p:spPr bwMode="auto">
          <a:xfrm>
            <a:off x="1788256" y="1209223"/>
            <a:ext cx="219460" cy="36570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 name="T22" fmla="*/ 1433 w 2250"/>
              <a:gd name="T23" fmla="*/ 1453 h 3750"/>
              <a:gd name="T24" fmla="*/ 817 w 2250"/>
              <a:gd name="T25" fmla="*/ 1064 h 3750"/>
              <a:gd name="T26" fmla="*/ 817 w 2250"/>
              <a:gd name="T27" fmla="*/ 1843 h 3750"/>
              <a:gd name="T28" fmla="*/ 1433 w 2250"/>
              <a:gd name="T29" fmla="*/ 1453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moveTo>
                  <a:pt x="1433" y="1453"/>
                </a:moveTo>
                <a:cubicBezTo>
                  <a:pt x="817" y="1064"/>
                  <a:pt x="817" y="1064"/>
                  <a:pt x="817" y="1064"/>
                </a:cubicBezTo>
                <a:cubicBezTo>
                  <a:pt x="817" y="1843"/>
                  <a:pt x="817" y="1843"/>
                  <a:pt x="817" y="1843"/>
                </a:cubicBezTo>
                <a:lnTo>
                  <a:pt x="1433" y="1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 name="CellPhone_E8EA" title="Icon of a cellphone">
            <a:extLst>
              <a:ext uri="{FF2B5EF4-FFF2-40B4-BE49-F238E27FC236}">
                <a16:creationId xmlns:a16="http://schemas.microsoft.com/office/drawing/2014/main" id="{0F94FE6C-0908-4C48-8CC0-44E6F1CF962B}"/>
              </a:ext>
            </a:extLst>
          </p:cNvPr>
          <p:cNvSpPr>
            <a:spLocks noChangeAspect="1" noEditPoints="1"/>
          </p:cNvSpPr>
          <p:nvPr/>
        </p:nvSpPr>
        <p:spPr bwMode="auto">
          <a:xfrm>
            <a:off x="828271" y="1209223"/>
            <a:ext cx="219461" cy="36570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5" name="Laptop_E770" title="Icon of a laptop">
            <a:extLst>
              <a:ext uri="{FF2B5EF4-FFF2-40B4-BE49-F238E27FC236}">
                <a16:creationId xmlns:a16="http://schemas.microsoft.com/office/drawing/2014/main" id="{B26D4F93-AEF4-4836-BA68-3EFBAD2D1194}"/>
              </a:ext>
            </a:extLst>
          </p:cNvPr>
          <p:cNvSpPr>
            <a:spLocks noChangeAspect="1" noEditPoints="1"/>
          </p:cNvSpPr>
          <p:nvPr/>
        </p:nvSpPr>
        <p:spPr bwMode="auto">
          <a:xfrm>
            <a:off x="4549368" y="1239560"/>
            <a:ext cx="457135" cy="30503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20" name="Devices3_EA6C" title="Icon of a cellphone in front of a monitor">
            <a:extLst>
              <a:ext uri="{FF2B5EF4-FFF2-40B4-BE49-F238E27FC236}">
                <a16:creationId xmlns:a16="http://schemas.microsoft.com/office/drawing/2014/main" id="{D053DF72-B6AC-4569-90AF-5BA5C986E9DA}"/>
              </a:ext>
            </a:extLst>
          </p:cNvPr>
          <p:cNvSpPr>
            <a:spLocks noChangeAspect="1" noEditPoints="1"/>
          </p:cNvSpPr>
          <p:nvPr/>
        </p:nvSpPr>
        <p:spPr bwMode="auto">
          <a:xfrm>
            <a:off x="9376906" y="1249567"/>
            <a:ext cx="411421" cy="285024"/>
          </a:xfrm>
          <a:custGeom>
            <a:avLst/>
            <a:gdLst>
              <a:gd name="T0" fmla="*/ 1320 w 5719"/>
              <a:gd name="T1" fmla="*/ 3962 h 3962"/>
              <a:gd name="T2" fmla="*/ 0 w 5719"/>
              <a:gd name="T3" fmla="*/ 3962 h 3962"/>
              <a:gd name="T4" fmla="*/ 0 w 5719"/>
              <a:gd name="T5" fmla="*/ 1761 h 3962"/>
              <a:gd name="T6" fmla="*/ 1320 w 5719"/>
              <a:gd name="T7" fmla="*/ 1761 h 3962"/>
              <a:gd name="T8" fmla="*/ 1320 w 5719"/>
              <a:gd name="T9" fmla="*/ 3962 h 3962"/>
              <a:gd name="T10" fmla="*/ 1320 w 5719"/>
              <a:gd name="T11" fmla="*/ 3081 h 3962"/>
              <a:gd name="T12" fmla="*/ 5719 w 5719"/>
              <a:gd name="T13" fmla="*/ 3081 h 3962"/>
              <a:gd name="T14" fmla="*/ 5719 w 5719"/>
              <a:gd name="T15" fmla="*/ 0 h 3962"/>
              <a:gd name="T16" fmla="*/ 440 w 5719"/>
              <a:gd name="T17" fmla="*/ 0 h 3962"/>
              <a:gd name="T18" fmla="*/ 440 w 5719"/>
              <a:gd name="T19" fmla="*/ 1761 h 3962"/>
              <a:gd name="T20" fmla="*/ 3080 w 5719"/>
              <a:gd name="T21" fmla="*/ 3962 h 3962"/>
              <a:gd name="T22" fmla="*/ 3080 w 5719"/>
              <a:gd name="T23" fmla="*/ 3081 h 3962"/>
              <a:gd name="T24" fmla="*/ 4180 w 5719"/>
              <a:gd name="T25" fmla="*/ 3962 h 3962"/>
              <a:gd name="T26" fmla="*/ 1980 w 5719"/>
              <a:gd name="T27" fmla="*/ 3962 h 3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19" h="3962">
                <a:moveTo>
                  <a:pt x="1320" y="3962"/>
                </a:moveTo>
                <a:lnTo>
                  <a:pt x="0" y="3962"/>
                </a:lnTo>
                <a:lnTo>
                  <a:pt x="0" y="1761"/>
                </a:lnTo>
                <a:lnTo>
                  <a:pt x="1320" y="1761"/>
                </a:lnTo>
                <a:lnTo>
                  <a:pt x="1320" y="3962"/>
                </a:lnTo>
                <a:moveTo>
                  <a:pt x="1320" y="3081"/>
                </a:moveTo>
                <a:lnTo>
                  <a:pt x="5719" y="3081"/>
                </a:lnTo>
                <a:lnTo>
                  <a:pt x="5719" y="0"/>
                </a:lnTo>
                <a:lnTo>
                  <a:pt x="440" y="0"/>
                </a:lnTo>
                <a:lnTo>
                  <a:pt x="440" y="1761"/>
                </a:lnTo>
                <a:moveTo>
                  <a:pt x="3080" y="3962"/>
                </a:moveTo>
                <a:lnTo>
                  <a:pt x="3080" y="3081"/>
                </a:lnTo>
                <a:moveTo>
                  <a:pt x="4180" y="3962"/>
                </a:moveTo>
                <a:lnTo>
                  <a:pt x="1980" y="39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1" name="PC1_E977" title="Icon of a desktop PC">
            <a:extLst>
              <a:ext uri="{FF2B5EF4-FFF2-40B4-BE49-F238E27FC236}">
                <a16:creationId xmlns:a16="http://schemas.microsoft.com/office/drawing/2014/main" id="{D2CFD8EA-7F16-45EC-BB7F-BA7610599D5B}"/>
              </a:ext>
            </a:extLst>
          </p:cNvPr>
          <p:cNvSpPr>
            <a:spLocks noChangeAspect="1" noEditPoints="1"/>
          </p:cNvSpPr>
          <p:nvPr/>
        </p:nvSpPr>
        <p:spPr bwMode="auto">
          <a:xfrm>
            <a:off x="7434172" y="1209223"/>
            <a:ext cx="456956" cy="365708"/>
          </a:xfrm>
          <a:custGeom>
            <a:avLst/>
            <a:gdLst>
              <a:gd name="T0" fmla="*/ 1697 w 5093"/>
              <a:gd name="T1" fmla="*/ 1359 h 4076"/>
              <a:gd name="T2" fmla="*/ 5093 w 5093"/>
              <a:gd name="T3" fmla="*/ 1359 h 4076"/>
              <a:gd name="T4" fmla="*/ 5093 w 5093"/>
              <a:gd name="T5" fmla="*/ 3398 h 4076"/>
              <a:gd name="T6" fmla="*/ 1697 w 5093"/>
              <a:gd name="T7" fmla="*/ 3398 h 4076"/>
              <a:gd name="T8" fmla="*/ 1697 w 5093"/>
              <a:gd name="T9" fmla="*/ 1359 h 4076"/>
              <a:gd name="T10" fmla="*/ 3396 w 5093"/>
              <a:gd name="T11" fmla="*/ 3398 h 4076"/>
              <a:gd name="T12" fmla="*/ 3396 w 5093"/>
              <a:gd name="T13" fmla="*/ 4076 h 4076"/>
              <a:gd name="T14" fmla="*/ 2547 w 5093"/>
              <a:gd name="T15" fmla="*/ 4076 h 4076"/>
              <a:gd name="T16" fmla="*/ 4244 w 5093"/>
              <a:gd name="T17" fmla="*/ 4076 h 4076"/>
              <a:gd name="T18" fmla="*/ 510 w 5093"/>
              <a:gd name="T19" fmla="*/ 680 h 4076"/>
              <a:gd name="T20" fmla="*/ 1528 w 5093"/>
              <a:gd name="T21" fmla="*/ 680 h 4076"/>
              <a:gd name="T22" fmla="*/ 510 w 5093"/>
              <a:gd name="T23" fmla="*/ 3398 h 4076"/>
              <a:gd name="T24" fmla="*/ 1697 w 5093"/>
              <a:gd name="T25" fmla="*/ 3398 h 4076"/>
              <a:gd name="T26" fmla="*/ 510 w 5093"/>
              <a:gd name="T27" fmla="*/ 2718 h 4076"/>
              <a:gd name="T28" fmla="*/ 1705 w 5093"/>
              <a:gd name="T29" fmla="*/ 2718 h 4076"/>
              <a:gd name="T30" fmla="*/ 2038 w 5093"/>
              <a:gd name="T31" fmla="*/ 1359 h 4076"/>
              <a:gd name="T32" fmla="*/ 2038 w 5093"/>
              <a:gd name="T33" fmla="*/ 0 h 4076"/>
              <a:gd name="T34" fmla="*/ 0 w 5093"/>
              <a:gd name="T35" fmla="*/ 0 h 4076"/>
              <a:gd name="T36" fmla="*/ 0 w 5093"/>
              <a:gd name="T37" fmla="*/ 4076 h 4076"/>
              <a:gd name="T38" fmla="*/ 2038 w 5093"/>
              <a:gd name="T39" fmla="*/ 4076 h 4076"/>
              <a:gd name="T40" fmla="*/ 2038 w 5093"/>
              <a:gd name="T41" fmla="*/ 3398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93" h="4076">
                <a:moveTo>
                  <a:pt x="1697" y="1359"/>
                </a:moveTo>
                <a:lnTo>
                  <a:pt x="5093" y="1359"/>
                </a:lnTo>
                <a:lnTo>
                  <a:pt x="5093" y="3398"/>
                </a:lnTo>
                <a:lnTo>
                  <a:pt x="1697" y="3398"/>
                </a:lnTo>
                <a:lnTo>
                  <a:pt x="1697" y="1359"/>
                </a:lnTo>
                <a:moveTo>
                  <a:pt x="3396" y="3398"/>
                </a:moveTo>
                <a:lnTo>
                  <a:pt x="3396" y="4076"/>
                </a:lnTo>
                <a:moveTo>
                  <a:pt x="2547" y="4076"/>
                </a:moveTo>
                <a:lnTo>
                  <a:pt x="4244" y="4076"/>
                </a:lnTo>
                <a:moveTo>
                  <a:pt x="510" y="680"/>
                </a:moveTo>
                <a:lnTo>
                  <a:pt x="1528" y="680"/>
                </a:lnTo>
                <a:moveTo>
                  <a:pt x="510" y="3398"/>
                </a:moveTo>
                <a:lnTo>
                  <a:pt x="1697" y="3398"/>
                </a:lnTo>
                <a:moveTo>
                  <a:pt x="510" y="2718"/>
                </a:moveTo>
                <a:lnTo>
                  <a:pt x="1705" y="2718"/>
                </a:lnTo>
                <a:moveTo>
                  <a:pt x="2038" y="1359"/>
                </a:moveTo>
                <a:lnTo>
                  <a:pt x="2038" y="0"/>
                </a:lnTo>
                <a:lnTo>
                  <a:pt x="0" y="0"/>
                </a:lnTo>
                <a:lnTo>
                  <a:pt x="0" y="4076"/>
                </a:lnTo>
                <a:lnTo>
                  <a:pt x="2038" y="4076"/>
                </a:lnTo>
                <a:lnTo>
                  <a:pt x="2038" y="339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6" name="UniversalApp_E8CC" title="Icon of a cellphone in front of a tablet">
            <a:extLst>
              <a:ext uri="{FF2B5EF4-FFF2-40B4-BE49-F238E27FC236}">
                <a16:creationId xmlns:a16="http://schemas.microsoft.com/office/drawing/2014/main" id="{6F00FC59-02D4-424E-B705-2D675CD63F19}"/>
              </a:ext>
            </a:extLst>
          </p:cNvPr>
          <p:cNvSpPr>
            <a:spLocks noChangeAspect="1" noEditPoints="1"/>
          </p:cNvSpPr>
          <p:nvPr/>
        </p:nvSpPr>
        <p:spPr bwMode="auto">
          <a:xfrm>
            <a:off x="10293421" y="1209223"/>
            <a:ext cx="498364" cy="365708"/>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4" name="Tablet_E70A" title="Icon of a tablet">
            <a:extLst>
              <a:ext uri="{FF2B5EF4-FFF2-40B4-BE49-F238E27FC236}">
                <a16:creationId xmlns:a16="http://schemas.microsoft.com/office/drawing/2014/main" id="{367D4156-34B5-4576-8DDC-926BE6D2758D}"/>
              </a:ext>
            </a:extLst>
          </p:cNvPr>
          <p:cNvSpPr>
            <a:spLocks noChangeAspect="1" noEditPoints="1"/>
          </p:cNvSpPr>
          <p:nvPr/>
        </p:nvSpPr>
        <p:spPr bwMode="auto">
          <a:xfrm>
            <a:off x="3612243" y="1241068"/>
            <a:ext cx="411421" cy="302022"/>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8" name="Touchscreen" title="Icon of a closed hand with one finger touching a screen">
            <a:extLst>
              <a:ext uri="{FF2B5EF4-FFF2-40B4-BE49-F238E27FC236}">
                <a16:creationId xmlns:a16="http://schemas.microsoft.com/office/drawing/2014/main" id="{40B6779A-2387-45F5-9DA6-99DFDA75CD43}"/>
              </a:ext>
            </a:extLst>
          </p:cNvPr>
          <p:cNvSpPr>
            <a:spLocks noChangeAspect="1" noEditPoints="1"/>
          </p:cNvSpPr>
          <p:nvPr/>
        </p:nvSpPr>
        <p:spPr bwMode="auto">
          <a:xfrm>
            <a:off x="11307562" y="1209223"/>
            <a:ext cx="390047" cy="365708"/>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2" name="SurfaceHub_E8AE" title="Icon of a Surface Hub">
            <a:extLst>
              <a:ext uri="{FF2B5EF4-FFF2-40B4-BE49-F238E27FC236}">
                <a16:creationId xmlns:a16="http://schemas.microsoft.com/office/drawing/2014/main" id="{4993771A-8158-470C-BD14-654840A747D7}"/>
              </a:ext>
            </a:extLst>
          </p:cNvPr>
          <p:cNvSpPr>
            <a:spLocks noChangeAspect="1" noEditPoints="1"/>
          </p:cNvSpPr>
          <p:nvPr/>
        </p:nvSpPr>
        <p:spPr bwMode="auto">
          <a:xfrm>
            <a:off x="8416923" y="1268515"/>
            <a:ext cx="411421" cy="247127"/>
          </a:xfrm>
          <a:custGeom>
            <a:avLst/>
            <a:gdLst>
              <a:gd name="T0" fmla="*/ 6596 w 6596"/>
              <a:gd name="T1" fmla="*/ 3962 h 3962"/>
              <a:gd name="T2" fmla="*/ 0 w 6596"/>
              <a:gd name="T3" fmla="*/ 3962 h 3962"/>
              <a:gd name="T4" fmla="*/ 0 w 6596"/>
              <a:gd name="T5" fmla="*/ 0 h 3962"/>
              <a:gd name="T6" fmla="*/ 6596 w 6596"/>
              <a:gd name="T7" fmla="*/ 0 h 3962"/>
              <a:gd name="T8" fmla="*/ 6596 w 6596"/>
              <a:gd name="T9" fmla="*/ 3962 h 3962"/>
              <a:gd name="T10" fmla="*/ 879 w 6596"/>
              <a:gd name="T11" fmla="*/ 0 h 3962"/>
              <a:gd name="T12" fmla="*/ 879 w 6596"/>
              <a:gd name="T13" fmla="*/ 3962 h 3962"/>
              <a:gd name="T14" fmla="*/ 5717 w 6596"/>
              <a:gd name="T15" fmla="*/ 0 h 3962"/>
              <a:gd name="T16" fmla="*/ 5717 w 6596"/>
              <a:gd name="T17" fmla="*/ 3962 h 3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96" h="3962">
                <a:moveTo>
                  <a:pt x="6596" y="3962"/>
                </a:moveTo>
                <a:lnTo>
                  <a:pt x="0" y="3962"/>
                </a:lnTo>
                <a:lnTo>
                  <a:pt x="0" y="0"/>
                </a:lnTo>
                <a:lnTo>
                  <a:pt x="6596" y="0"/>
                </a:lnTo>
                <a:lnTo>
                  <a:pt x="6596" y="3962"/>
                </a:lnTo>
                <a:moveTo>
                  <a:pt x="879" y="0"/>
                </a:moveTo>
                <a:lnTo>
                  <a:pt x="879" y="3962"/>
                </a:lnTo>
                <a:moveTo>
                  <a:pt x="5717" y="0"/>
                </a:moveTo>
                <a:lnTo>
                  <a:pt x="5717" y="39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6" name="SurfaceStylus_EC87" title="Icon of a pen with a drawn line below it">
            <a:extLst>
              <a:ext uri="{FF2B5EF4-FFF2-40B4-BE49-F238E27FC236}">
                <a16:creationId xmlns:a16="http://schemas.microsoft.com/office/drawing/2014/main" id="{F6651001-E948-4BBB-88D0-D08B2097C9A9}"/>
              </a:ext>
            </a:extLst>
          </p:cNvPr>
          <p:cNvSpPr>
            <a:spLocks noChangeAspect="1" noEditPoints="1"/>
          </p:cNvSpPr>
          <p:nvPr/>
        </p:nvSpPr>
        <p:spPr bwMode="auto">
          <a:xfrm>
            <a:off x="5555154" y="2123496"/>
            <a:ext cx="365533" cy="365708"/>
          </a:xfrm>
          <a:custGeom>
            <a:avLst/>
            <a:gdLst>
              <a:gd name="T0" fmla="*/ 1258 w 3804"/>
              <a:gd name="T1" fmla="*/ 3792 h 3804"/>
              <a:gd name="T2" fmla="*/ 3778 w 3804"/>
              <a:gd name="T3" fmla="*/ 3792 h 3804"/>
              <a:gd name="T4" fmla="*/ 3706 w 3804"/>
              <a:gd name="T5" fmla="*/ 454 h 3804"/>
              <a:gd name="T6" fmla="*/ 3706 w 3804"/>
              <a:gd name="T7" fmla="*/ 98 h 3804"/>
              <a:gd name="T8" fmla="*/ 3350 w 3804"/>
              <a:gd name="T9" fmla="*/ 98 h 3804"/>
              <a:gd name="T10" fmla="*/ 527 w 3804"/>
              <a:gd name="T11" fmla="*/ 2780 h 3804"/>
              <a:gd name="T12" fmla="*/ 282 w 3804"/>
              <a:gd name="T13" fmla="*/ 3103 h 3804"/>
              <a:gd name="T14" fmla="*/ 139 w 3804"/>
              <a:gd name="T15" fmla="*/ 3372 h 3804"/>
              <a:gd name="T16" fmla="*/ 163 w 3804"/>
              <a:gd name="T17" fmla="*/ 3517 h 3804"/>
              <a:gd name="T18" fmla="*/ 287 w 3804"/>
              <a:gd name="T19" fmla="*/ 3641 h 3804"/>
              <a:gd name="T20" fmla="*/ 432 w 3804"/>
              <a:gd name="T21" fmla="*/ 3664 h 3804"/>
              <a:gd name="T22" fmla="*/ 701 w 3804"/>
              <a:gd name="T23" fmla="*/ 3522 h 3804"/>
              <a:gd name="T24" fmla="*/ 1024 w 3804"/>
              <a:gd name="T25" fmla="*/ 3277 h 3804"/>
              <a:gd name="T26" fmla="*/ 3706 w 3804"/>
              <a:gd name="T27" fmla="*/ 454 h 3804"/>
              <a:gd name="T28" fmla="*/ 3150 w 3804"/>
              <a:gd name="T29" fmla="*/ 276 h 3804"/>
              <a:gd name="T30" fmla="*/ 3528 w 3804"/>
              <a:gd name="T31" fmla="*/ 654 h 3804"/>
              <a:gd name="T32" fmla="*/ 0 w 3804"/>
              <a:gd name="T33" fmla="*/ 3804 h 3804"/>
              <a:gd name="T34" fmla="*/ 189 w 3804"/>
              <a:gd name="T35" fmla="*/ 3615 h 3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04" h="3804">
                <a:moveTo>
                  <a:pt x="1258" y="3792"/>
                </a:moveTo>
                <a:cubicBezTo>
                  <a:pt x="3778" y="3792"/>
                  <a:pt x="3778" y="3792"/>
                  <a:pt x="3778" y="3792"/>
                </a:cubicBezTo>
                <a:moveTo>
                  <a:pt x="3706" y="454"/>
                </a:moveTo>
                <a:cubicBezTo>
                  <a:pt x="3804" y="356"/>
                  <a:pt x="3804" y="196"/>
                  <a:pt x="3706" y="98"/>
                </a:cubicBezTo>
                <a:cubicBezTo>
                  <a:pt x="3608" y="0"/>
                  <a:pt x="3448" y="0"/>
                  <a:pt x="3350" y="98"/>
                </a:cubicBezTo>
                <a:cubicBezTo>
                  <a:pt x="527" y="2780"/>
                  <a:pt x="527" y="2780"/>
                  <a:pt x="527" y="2780"/>
                </a:cubicBezTo>
                <a:cubicBezTo>
                  <a:pt x="428" y="2874"/>
                  <a:pt x="346" y="2983"/>
                  <a:pt x="282" y="3103"/>
                </a:cubicBezTo>
                <a:cubicBezTo>
                  <a:pt x="139" y="3372"/>
                  <a:pt x="139" y="3372"/>
                  <a:pt x="139" y="3372"/>
                </a:cubicBezTo>
                <a:cubicBezTo>
                  <a:pt x="115" y="3420"/>
                  <a:pt x="125" y="3479"/>
                  <a:pt x="163" y="3517"/>
                </a:cubicBezTo>
                <a:cubicBezTo>
                  <a:pt x="287" y="3641"/>
                  <a:pt x="287" y="3641"/>
                  <a:pt x="287" y="3641"/>
                </a:cubicBezTo>
                <a:cubicBezTo>
                  <a:pt x="325" y="3679"/>
                  <a:pt x="384" y="3689"/>
                  <a:pt x="432" y="3664"/>
                </a:cubicBezTo>
                <a:cubicBezTo>
                  <a:pt x="701" y="3522"/>
                  <a:pt x="701" y="3522"/>
                  <a:pt x="701" y="3522"/>
                </a:cubicBezTo>
                <a:cubicBezTo>
                  <a:pt x="821" y="3458"/>
                  <a:pt x="930" y="3376"/>
                  <a:pt x="1024" y="3277"/>
                </a:cubicBezTo>
                <a:lnTo>
                  <a:pt x="3706" y="454"/>
                </a:lnTo>
                <a:close/>
                <a:moveTo>
                  <a:pt x="3150" y="276"/>
                </a:moveTo>
                <a:cubicBezTo>
                  <a:pt x="3528" y="654"/>
                  <a:pt x="3528" y="654"/>
                  <a:pt x="3528" y="654"/>
                </a:cubicBezTo>
                <a:moveTo>
                  <a:pt x="0" y="3804"/>
                </a:moveTo>
                <a:cubicBezTo>
                  <a:pt x="189" y="3615"/>
                  <a:pt x="189" y="3615"/>
                  <a:pt x="189" y="361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0" name="HoloLens_EC94" title="Icon of Microsoft HoloLens">
            <a:extLst>
              <a:ext uri="{FF2B5EF4-FFF2-40B4-BE49-F238E27FC236}">
                <a16:creationId xmlns:a16="http://schemas.microsoft.com/office/drawing/2014/main" id="{D38282B0-906E-4073-82C9-FB183A5E782F}"/>
              </a:ext>
            </a:extLst>
          </p:cNvPr>
          <p:cNvSpPr>
            <a:spLocks noChangeAspect="1" noEditPoints="1"/>
          </p:cNvSpPr>
          <p:nvPr/>
        </p:nvSpPr>
        <p:spPr bwMode="auto">
          <a:xfrm>
            <a:off x="10336891" y="3110738"/>
            <a:ext cx="411421" cy="219766"/>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4" name="Robot_E99A" title="Icon of a robot">
            <a:extLst>
              <a:ext uri="{FF2B5EF4-FFF2-40B4-BE49-F238E27FC236}">
                <a16:creationId xmlns:a16="http://schemas.microsoft.com/office/drawing/2014/main" id="{D968CEE8-39CF-46FE-BF0D-1CC02B17F3EF}"/>
              </a:ext>
            </a:extLst>
          </p:cNvPr>
          <p:cNvSpPr>
            <a:spLocks noChangeAspect="1" noEditPoints="1"/>
          </p:cNvSpPr>
          <p:nvPr/>
        </p:nvSpPr>
        <p:spPr bwMode="auto">
          <a:xfrm>
            <a:off x="2716464" y="3952038"/>
            <a:ext cx="283013" cy="365708"/>
          </a:xfrm>
          <a:custGeom>
            <a:avLst/>
            <a:gdLst>
              <a:gd name="T0" fmla="*/ 1750 w 3000"/>
              <a:gd name="T1" fmla="*/ 250 h 3875"/>
              <a:gd name="T2" fmla="*/ 1500 w 3000"/>
              <a:gd name="T3" fmla="*/ 500 h 3875"/>
              <a:gd name="T4" fmla="*/ 1250 w 3000"/>
              <a:gd name="T5" fmla="*/ 250 h 3875"/>
              <a:gd name="T6" fmla="*/ 1500 w 3000"/>
              <a:gd name="T7" fmla="*/ 0 h 3875"/>
              <a:gd name="T8" fmla="*/ 1750 w 3000"/>
              <a:gd name="T9" fmla="*/ 250 h 3875"/>
              <a:gd name="T10" fmla="*/ 2500 w 3000"/>
              <a:gd name="T11" fmla="*/ 2074 h 3875"/>
              <a:gd name="T12" fmla="*/ 2500 w 3000"/>
              <a:gd name="T13" fmla="*/ 1176 h 3875"/>
              <a:gd name="T14" fmla="*/ 2324 w 3000"/>
              <a:gd name="T15" fmla="*/ 1000 h 3875"/>
              <a:gd name="T16" fmla="*/ 676 w 3000"/>
              <a:gd name="T17" fmla="*/ 1000 h 3875"/>
              <a:gd name="T18" fmla="*/ 500 w 3000"/>
              <a:gd name="T19" fmla="*/ 1176 h 3875"/>
              <a:gd name="T20" fmla="*/ 500 w 3000"/>
              <a:gd name="T21" fmla="*/ 2074 h 3875"/>
              <a:gd name="T22" fmla="*/ 676 w 3000"/>
              <a:gd name="T23" fmla="*/ 2250 h 3875"/>
              <a:gd name="T24" fmla="*/ 2324 w 3000"/>
              <a:gd name="T25" fmla="*/ 2250 h 3875"/>
              <a:gd name="T26" fmla="*/ 2500 w 3000"/>
              <a:gd name="T27" fmla="*/ 2074 h 3875"/>
              <a:gd name="T28" fmla="*/ 3000 w 3000"/>
              <a:gd name="T29" fmla="*/ 3875 h 3875"/>
              <a:gd name="T30" fmla="*/ 3000 w 3000"/>
              <a:gd name="T31" fmla="*/ 2958 h 3875"/>
              <a:gd name="T32" fmla="*/ 2792 w 3000"/>
              <a:gd name="T33" fmla="*/ 2750 h 3875"/>
              <a:gd name="T34" fmla="*/ 208 w 3000"/>
              <a:gd name="T35" fmla="*/ 2750 h 3875"/>
              <a:gd name="T36" fmla="*/ 0 w 3000"/>
              <a:gd name="T37" fmla="*/ 2958 h 3875"/>
              <a:gd name="T38" fmla="*/ 0 w 3000"/>
              <a:gd name="T39" fmla="*/ 3875 h 3875"/>
              <a:gd name="T40" fmla="*/ 1000 w 3000"/>
              <a:gd name="T41" fmla="*/ 2250 h 3875"/>
              <a:gd name="T42" fmla="*/ 1000 w 3000"/>
              <a:gd name="T43" fmla="*/ 2750 h 3875"/>
              <a:gd name="T44" fmla="*/ 1500 w 3000"/>
              <a:gd name="T45" fmla="*/ 500 h 3875"/>
              <a:gd name="T46" fmla="*/ 1500 w 3000"/>
              <a:gd name="T47" fmla="*/ 1000 h 3875"/>
              <a:gd name="T48" fmla="*/ 2000 w 3000"/>
              <a:gd name="T49" fmla="*/ 2250 h 3875"/>
              <a:gd name="T50" fmla="*/ 2000 w 3000"/>
              <a:gd name="T51" fmla="*/ 2750 h 3875"/>
              <a:gd name="T52" fmla="*/ 875 w 3000"/>
              <a:gd name="T53" fmla="*/ 1500 h 3875"/>
              <a:gd name="T54" fmla="*/ 1125 w 3000"/>
              <a:gd name="T55" fmla="*/ 1500 h 3875"/>
              <a:gd name="T56" fmla="*/ 1875 w 3000"/>
              <a:gd name="T57" fmla="*/ 1500 h 3875"/>
              <a:gd name="T58" fmla="*/ 2125 w 3000"/>
              <a:gd name="T59" fmla="*/ 1500 h 3875"/>
              <a:gd name="T60" fmla="*/ 381 w 3000"/>
              <a:gd name="T61" fmla="*/ 1375 h 3875"/>
              <a:gd name="T62" fmla="*/ 381 w 3000"/>
              <a:gd name="T63" fmla="*/ 1875 h 3875"/>
              <a:gd name="T64" fmla="*/ 2624 w 3000"/>
              <a:gd name="T65" fmla="*/ 1375 h 3875"/>
              <a:gd name="T66" fmla="*/ 2624 w 3000"/>
              <a:gd name="T67" fmla="*/ 1875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00" h="3875">
                <a:moveTo>
                  <a:pt x="1750" y="250"/>
                </a:moveTo>
                <a:cubicBezTo>
                  <a:pt x="1750" y="388"/>
                  <a:pt x="1638" y="500"/>
                  <a:pt x="1500" y="500"/>
                </a:cubicBezTo>
                <a:cubicBezTo>
                  <a:pt x="1362" y="500"/>
                  <a:pt x="1250" y="388"/>
                  <a:pt x="1250" y="250"/>
                </a:cubicBezTo>
                <a:cubicBezTo>
                  <a:pt x="1250" y="112"/>
                  <a:pt x="1362" y="0"/>
                  <a:pt x="1500" y="0"/>
                </a:cubicBezTo>
                <a:cubicBezTo>
                  <a:pt x="1638" y="0"/>
                  <a:pt x="1750" y="112"/>
                  <a:pt x="1750" y="250"/>
                </a:cubicBezTo>
                <a:close/>
                <a:moveTo>
                  <a:pt x="2500" y="2074"/>
                </a:moveTo>
                <a:cubicBezTo>
                  <a:pt x="2500" y="1176"/>
                  <a:pt x="2500" y="1176"/>
                  <a:pt x="2500" y="1176"/>
                </a:cubicBezTo>
                <a:cubicBezTo>
                  <a:pt x="2500" y="1079"/>
                  <a:pt x="2421" y="1000"/>
                  <a:pt x="2324" y="1000"/>
                </a:cubicBezTo>
                <a:cubicBezTo>
                  <a:pt x="676" y="1000"/>
                  <a:pt x="676" y="1000"/>
                  <a:pt x="676" y="1000"/>
                </a:cubicBezTo>
                <a:cubicBezTo>
                  <a:pt x="579" y="1000"/>
                  <a:pt x="500" y="1079"/>
                  <a:pt x="500" y="1176"/>
                </a:cubicBezTo>
                <a:cubicBezTo>
                  <a:pt x="500" y="2074"/>
                  <a:pt x="500" y="2074"/>
                  <a:pt x="500" y="2074"/>
                </a:cubicBezTo>
                <a:cubicBezTo>
                  <a:pt x="500" y="2171"/>
                  <a:pt x="579" y="2250"/>
                  <a:pt x="676" y="2250"/>
                </a:cubicBezTo>
                <a:cubicBezTo>
                  <a:pt x="2324" y="2250"/>
                  <a:pt x="2324" y="2250"/>
                  <a:pt x="2324" y="2250"/>
                </a:cubicBezTo>
                <a:cubicBezTo>
                  <a:pt x="2421" y="2250"/>
                  <a:pt x="2500" y="2171"/>
                  <a:pt x="2500" y="2074"/>
                </a:cubicBezTo>
                <a:close/>
                <a:moveTo>
                  <a:pt x="3000" y="3875"/>
                </a:moveTo>
                <a:cubicBezTo>
                  <a:pt x="3000" y="2958"/>
                  <a:pt x="3000" y="2958"/>
                  <a:pt x="3000" y="2958"/>
                </a:cubicBezTo>
                <a:cubicBezTo>
                  <a:pt x="3000" y="2843"/>
                  <a:pt x="2907" y="2750"/>
                  <a:pt x="2792" y="2750"/>
                </a:cubicBezTo>
                <a:cubicBezTo>
                  <a:pt x="208" y="2750"/>
                  <a:pt x="208" y="2750"/>
                  <a:pt x="208" y="2750"/>
                </a:cubicBezTo>
                <a:cubicBezTo>
                  <a:pt x="93" y="2750"/>
                  <a:pt x="0" y="2843"/>
                  <a:pt x="0" y="2958"/>
                </a:cubicBezTo>
                <a:cubicBezTo>
                  <a:pt x="0" y="3875"/>
                  <a:pt x="0" y="3875"/>
                  <a:pt x="0" y="3875"/>
                </a:cubicBezTo>
                <a:moveTo>
                  <a:pt x="1000" y="2250"/>
                </a:moveTo>
                <a:cubicBezTo>
                  <a:pt x="1000" y="2750"/>
                  <a:pt x="1000" y="2750"/>
                  <a:pt x="1000" y="2750"/>
                </a:cubicBezTo>
                <a:moveTo>
                  <a:pt x="1500" y="500"/>
                </a:moveTo>
                <a:cubicBezTo>
                  <a:pt x="1500" y="1000"/>
                  <a:pt x="1500" y="1000"/>
                  <a:pt x="1500" y="1000"/>
                </a:cubicBezTo>
                <a:moveTo>
                  <a:pt x="2000" y="2250"/>
                </a:moveTo>
                <a:cubicBezTo>
                  <a:pt x="2000" y="2750"/>
                  <a:pt x="2000" y="2750"/>
                  <a:pt x="2000" y="2750"/>
                </a:cubicBezTo>
                <a:moveTo>
                  <a:pt x="875" y="1500"/>
                </a:moveTo>
                <a:cubicBezTo>
                  <a:pt x="1125" y="1500"/>
                  <a:pt x="1125" y="1500"/>
                  <a:pt x="1125" y="1500"/>
                </a:cubicBezTo>
                <a:moveTo>
                  <a:pt x="1875" y="1500"/>
                </a:moveTo>
                <a:cubicBezTo>
                  <a:pt x="2125" y="1500"/>
                  <a:pt x="2125" y="1500"/>
                  <a:pt x="2125" y="1500"/>
                </a:cubicBezTo>
                <a:moveTo>
                  <a:pt x="381" y="1375"/>
                </a:moveTo>
                <a:cubicBezTo>
                  <a:pt x="381" y="1875"/>
                  <a:pt x="381" y="1875"/>
                  <a:pt x="381" y="1875"/>
                </a:cubicBezTo>
                <a:moveTo>
                  <a:pt x="2624" y="1375"/>
                </a:moveTo>
                <a:cubicBezTo>
                  <a:pt x="2624" y="1875"/>
                  <a:pt x="2624" y="1875"/>
                  <a:pt x="2624"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8" name="ChatBot_F08B" title="Icon of a robotic chat bubble with a smiley face">
            <a:extLst>
              <a:ext uri="{FF2B5EF4-FFF2-40B4-BE49-F238E27FC236}">
                <a16:creationId xmlns:a16="http://schemas.microsoft.com/office/drawing/2014/main" id="{EF2FC808-2563-48A5-ACE1-F9490220C9D8}"/>
              </a:ext>
            </a:extLst>
          </p:cNvPr>
          <p:cNvSpPr>
            <a:spLocks noChangeAspect="1" noEditPoints="1"/>
          </p:cNvSpPr>
          <p:nvPr/>
        </p:nvSpPr>
        <p:spPr bwMode="auto">
          <a:xfrm>
            <a:off x="1756419" y="3952038"/>
            <a:ext cx="283134" cy="365708"/>
          </a:xfrm>
          <a:custGeom>
            <a:avLst/>
            <a:gdLst>
              <a:gd name="T0" fmla="*/ 871 w 2742"/>
              <a:gd name="T1" fmla="*/ 1541 h 3541"/>
              <a:gd name="T2" fmla="*/ 871 w 2742"/>
              <a:gd name="T3" fmla="*/ 1791 h 3541"/>
              <a:gd name="T4" fmla="*/ 1871 w 2742"/>
              <a:gd name="T5" fmla="*/ 1541 h 3541"/>
              <a:gd name="T6" fmla="*/ 1871 w 2742"/>
              <a:gd name="T7" fmla="*/ 1791 h 3541"/>
              <a:gd name="T8" fmla="*/ 0 w 2742"/>
              <a:gd name="T9" fmla="*/ 1541 h 3541"/>
              <a:gd name="T10" fmla="*/ 0 w 2742"/>
              <a:gd name="T11" fmla="*/ 2041 h 3541"/>
              <a:gd name="T12" fmla="*/ 2742 w 2742"/>
              <a:gd name="T13" fmla="*/ 1541 h 3541"/>
              <a:gd name="T14" fmla="*/ 2742 w 2742"/>
              <a:gd name="T15" fmla="*/ 2041 h 3541"/>
              <a:gd name="T16" fmla="*/ 1371 w 2742"/>
              <a:gd name="T17" fmla="*/ 339 h 3541"/>
              <a:gd name="T18" fmla="*/ 1371 w 2742"/>
              <a:gd name="T19" fmla="*/ 916 h 3541"/>
              <a:gd name="T20" fmla="*/ 1121 w 2742"/>
              <a:gd name="T21" fmla="*/ 2916 h 3541"/>
              <a:gd name="T22" fmla="*/ 1121 w 2742"/>
              <a:gd name="T23" fmla="*/ 3541 h 3541"/>
              <a:gd name="T24" fmla="*/ 1809 w 2742"/>
              <a:gd name="T25" fmla="*/ 2916 h 3541"/>
              <a:gd name="T26" fmla="*/ 2371 w 2742"/>
              <a:gd name="T27" fmla="*/ 2916 h 3541"/>
              <a:gd name="T28" fmla="*/ 2621 w 2742"/>
              <a:gd name="T29" fmla="*/ 2666 h 3541"/>
              <a:gd name="T30" fmla="*/ 2621 w 2742"/>
              <a:gd name="T31" fmla="*/ 1166 h 3541"/>
              <a:gd name="T32" fmla="*/ 2371 w 2742"/>
              <a:gd name="T33" fmla="*/ 916 h 3541"/>
              <a:gd name="T34" fmla="*/ 371 w 2742"/>
              <a:gd name="T35" fmla="*/ 916 h 3541"/>
              <a:gd name="T36" fmla="*/ 121 w 2742"/>
              <a:gd name="T37" fmla="*/ 1166 h 3541"/>
              <a:gd name="T38" fmla="*/ 121 w 2742"/>
              <a:gd name="T39" fmla="*/ 2666 h 3541"/>
              <a:gd name="T40" fmla="*/ 371 w 2742"/>
              <a:gd name="T41" fmla="*/ 2916 h 3541"/>
              <a:gd name="T42" fmla="*/ 1121 w 2742"/>
              <a:gd name="T43" fmla="*/ 2916 h 3541"/>
              <a:gd name="T44" fmla="*/ 1371 w 2742"/>
              <a:gd name="T45" fmla="*/ 0 h 3541"/>
              <a:gd name="T46" fmla="*/ 1205 w 2742"/>
              <a:gd name="T47" fmla="*/ 166 h 3541"/>
              <a:gd name="T48" fmla="*/ 1371 w 2742"/>
              <a:gd name="T49" fmla="*/ 332 h 3541"/>
              <a:gd name="T50" fmla="*/ 1537 w 2742"/>
              <a:gd name="T51" fmla="*/ 166 h 3541"/>
              <a:gd name="T52" fmla="*/ 1371 w 2742"/>
              <a:gd name="T53" fmla="*/ 0 h 3541"/>
              <a:gd name="T54" fmla="*/ 746 w 2742"/>
              <a:gd name="T55" fmla="*/ 2157 h 3541"/>
              <a:gd name="T56" fmla="*/ 1996 w 2742"/>
              <a:gd name="T57" fmla="*/ 2157 h 3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42" h="3541">
                <a:moveTo>
                  <a:pt x="871" y="1541"/>
                </a:moveTo>
                <a:cubicBezTo>
                  <a:pt x="871" y="1791"/>
                  <a:pt x="871" y="1791"/>
                  <a:pt x="871" y="1791"/>
                </a:cubicBezTo>
                <a:moveTo>
                  <a:pt x="1871" y="1541"/>
                </a:moveTo>
                <a:cubicBezTo>
                  <a:pt x="1871" y="1791"/>
                  <a:pt x="1871" y="1791"/>
                  <a:pt x="1871" y="1791"/>
                </a:cubicBezTo>
                <a:moveTo>
                  <a:pt x="0" y="1541"/>
                </a:moveTo>
                <a:cubicBezTo>
                  <a:pt x="0" y="2041"/>
                  <a:pt x="0" y="2041"/>
                  <a:pt x="0" y="2041"/>
                </a:cubicBezTo>
                <a:moveTo>
                  <a:pt x="2742" y="1541"/>
                </a:moveTo>
                <a:cubicBezTo>
                  <a:pt x="2742" y="2041"/>
                  <a:pt x="2742" y="2041"/>
                  <a:pt x="2742" y="2041"/>
                </a:cubicBezTo>
                <a:moveTo>
                  <a:pt x="1371" y="339"/>
                </a:moveTo>
                <a:cubicBezTo>
                  <a:pt x="1371" y="916"/>
                  <a:pt x="1371" y="916"/>
                  <a:pt x="1371" y="916"/>
                </a:cubicBezTo>
                <a:moveTo>
                  <a:pt x="1121" y="2916"/>
                </a:moveTo>
                <a:cubicBezTo>
                  <a:pt x="1121" y="3541"/>
                  <a:pt x="1121" y="3541"/>
                  <a:pt x="1121" y="3541"/>
                </a:cubicBezTo>
                <a:cubicBezTo>
                  <a:pt x="1809" y="2916"/>
                  <a:pt x="1809" y="2916"/>
                  <a:pt x="1809" y="2916"/>
                </a:cubicBezTo>
                <a:cubicBezTo>
                  <a:pt x="2371" y="2916"/>
                  <a:pt x="2371" y="2916"/>
                  <a:pt x="2371" y="2916"/>
                </a:cubicBezTo>
                <a:cubicBezTo>
                  <a:pt x="2509" y="2916"/>
                  <a:pt x="2621" y="2804"/>
                  <a:pt x="2621" y="2666"/>
                </a:cubicBezTo>
                <a:cubicBezTo>
                  <a:pt x="2621" y="1166"/>
                  <a:pt x="2621" y="1166"/>
                  <a:pt x="2621" y="1166"/>
                </a:cubicBezTo>
                <a:cubicBezTo>
                  <a:pt x="2621" y="1028"/>
                  <a:pt x="2509" y="916"/>
                  <a:pt x="2371" y="916"/>
                </a:cubicBezTo>
                <a:cubicBezTo>
                  <a:pt x="371" y="916"/>
                  <a:pt x="371" y="916"/>
                  <a:pt x="371" y="916"/>
                </a:cubicBezTo>
                <a:cubicBezTo>
                  <a:pt x="233" y="916"/>
                  <a:pt x="121" y="1028"/>
                  <a:pt x="121" y="1166"/>
                </a:cubicBezTo>
                <a:cubicBezTo>
                  <a:pt x="121" y="2666"/>
                  <a:pt x="121" y="2666"/>
                  <a:pt x="121" y="2666"/>
                </a:cubicBezTo>
                <a:cubicBezTo>
                  <a:pt x="121" y="2804"/>
                  <a:pt x="233" y="2916"/>
                  <a:pt x="371" y="2916"/>
                </a:cubicBezTo>
                <a:lnTo>
                  <a:pt x="1121" y="2916"/>
                </a:lnTo>
                <a:close/>
                <a:moveTo>
                  <a:pt x="1371" y="0"/>
                </a:moveTo>
                <a:cubicBezTo>
                  <a:pt x="1279" y="0"/>
                  <a:pt x="1205" y="74"/>
                  <a:pt x="1205" y="166"/>
                </a:cubicBezTo>
                <a:cubicBezTo>
                  <a:pt x="1205" y="258"/>
                  <a:pt x="1279" y="332"/>
                  <a:pt x="1371" y="332"/>
                </a:cubicBezTo>
                <a:cubicBezTo>
                  <a:pt x="1463" y="332"/>
                  <a:pt x="1537" y="258"/>
                  <a:pt x="1537" y="166"/>
                </a:cubicBezTo>
                <a:cubicBezTo>
                  <a:pt x="1537" y="74"/>
                  <a:pt x="1463" y="0"/>
                  <a:pt x="1371" y="0"/>
                </a:cubicBezTo>
                <a:close/>
                <a:moveTo>
                  <a:pt x="746" y="2157"/>
                </a:moveTo>
                <a:cubicBezTo>
                  <a:pt x="1091" y="2502"/>
                  <a:pt x="1651" y="2502"/>
                  <a:pt x="1996" y="2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22" name="band" title="Icon of a microsoft band">
            <a:extLst>
              <a:ext uri="{FF2B5EF4-FFF2-40B4-BE49-F238E27FC236}">
                <a16:creationId xmlns:a16="http://schemas.microsoft.com/office/drawing/2014/main" id="{67A0E7D5-003B-42D9-9D9C-26AA9D602899}"/>
              </a:ext>
            </a:extLst>
          </p:cNvPr>
          <p:cNvSpPr>
            <a:spLocks noChangeAspect="1" noEditPoints="1"/>
          </p:cNvSpPr>
          <p:nvPr/>
        </p:nvSpPr>
        <p:spPr bwMode="auto">
          <a:xfrm>
            <a:off x="2761309" y="3037766"/>
            <a:ext cx="193320" cy="365708"/>
          </a:xfrm>
          <a:custGeom>
            <a:avLst/>
            <a:gdLst>
              <a:gd name="T0" fmla="*/ 86 w 176"/>
              <a:gd name="T1" fmla="*/ 264 h 335"/>
              <a:gd name="T2" fmla="*/ 86 w 176"/>
              <a:gd name="T3" fmla="*/ 45 h 335"/>
              <a:gd name="T4" fmla="*/ 131 w 176"/>
              <a:gd name="T5" fmla="*/ 0 h 335"/>
              <a:gd name="T6" fmla="*/ 176 w 176"/>
              <a:gd name="T7" fmla="*/ 45 h 335"/>
              <a:gd name="T8" fmla="*/ 176 w 176"/>
              <a:gd name="T9" fmla="*/ 164 h 335"/>
              <a:gd name="T10" fmla="*/ 131 w 176"/>
              <a:gd name="T11" fmla="*/ 0 h 335"/>
              <a:gd name="T12" fmla="*/ 45 w 176"/>
              <a:gd name="T13" fmla="*/ 0 h 335"/>
              <a:gd name="T14" fmla="*/ 0 w 176"/>
              <a:gd name="T15" fmla="*/ 46 h 335"/>
              <a:gd name="T16" fmla="*/ 0 w 176"/>
              <a:gd name="T17" fmla="*/ 268 h 335"/>
              <a:gd name="T18" fmla="*/ 85 w 176"/>
              <a:gd name="T19" fmla="*/ 264 h 335"/>
              <a:gd name="T20" fmla="*/ 85 w 176"/>
              <a:gd name="T21" fmla="*/ 290 h 335"/>
              <a:gd name="T22" fmla="*/ 131 w 176"/>
              <a:gd name="T23" fmla="*/ 335 h 335"/>
              <a:gd name="T24" fmla="*/ 176 w 176"/>
              <a:gd name="T25" fmla="*/ 290 h 335"/>
              <a:gd name="T26" fmla="*/ 176 w 176"/>
              <a:gd name="T27" fmla="*/ 258 h 335"/>
              <a:gd name="T28" fmla="*/ 0 w 176"/>
              <a:gd name="T29" fmla="*/ 264 h 335"/>
              <a:gd name="T30" fmla="*/ 0 w 176"/>
              <a:gd name="T31" fmla="*/ 290 h 335"/>
              <a:gd name="T32" fmla="*/ 45 w 176"/>
              <a:gd name="T33" fmla="*/ 335 h 335"/>
              <a:gd name="T34" fmla="*/ 131 w 176"/>
              <a:gd name="T35" fmla="*/ 335 h 335"/>
              <a:gd name="T36" fmla="*/ 0 w 176"/>
              <a:gd name="T37" fmla="*/ 85 h 335"/>
              <a:gd name="T38" fmla="*/ 86 w 176"/>
              <a:gd name="T39" fmla="*/ 85 h 335"/>
              <a:gd name="T40" fmla="*/ 0 w 176"/>
              <a:gd name="T41" fmla="*/ 244 h 335"/>
              <a:gd name="T42" fmla="*/ 86 w 176"/>
              <a:gd name="T43" fmla="*/ 24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35">
                <a:moveTo>
                  <a:pt x="86" y="264"/>
                </a:moveTo>
                <a:cubicBezTo>
                  <a:pt x="86" y="45"/>
                  <a:pt x="86" y="45"/>
                  <a:pt x="86" y="45"/>
                </a:cubicBezTo>
                <a:cubicBezTo>
                  <a:pt x="86" y="20"/>
                  <a:pt x="106" y="0"/>
                  <a:pt x="131" y="0"/>
                </a:cubicBezTo>
                <a:cubicBezTo>
                  <a:pt x="156" y="0"/>
                  <a:pt x="176" y="20"/>
                  <a:pt x="176" y="45"/>
                </a:cubicBezTo>
                <a:cubicBezTo>
                  <a:pt x="176" y="164"/>
                  <a:pt x="176" y="164"/>
                  <a:pt x="176" y="164"/>
                </a:cubicBezTo>
                <a:moveTo>
                  <a:pt x="131" y="0"/>
                </a:moveTo>
                <a:cubicBezTo>
                  <a:pt x="45" y="0"/>
                  <a:pt x="45" y="0"/>
                  <a:pt x="45" y="0"/>
                </a:cubicBezTo>
                <a:cubicBezTo>
                  <a:pt x="20" y="0"/>
                  <a:pt x="0" y="20"/>
                  <a:pt x="0" y="46"/>
                </a:cubicBezTo>
                <a:cubicBezTo>
                  <a:pt x="0" y="268"/>
                  <a:pt x="0" y="268"/>
                  <a:pt x="0" y="268"/>
                </a:cubicBezTo>
                <a:moveTo>
                  <a:pt x="85" y="264"/>
                </a:moveTo>
                <a:cubicBezTo>
                  <a:pt x="85" y="290"/>
                  <a:pt x="85" y="290"/>
                  <a:pt x="85" y="290"/>
                </a:cubicBezTo>
                <a:cubicBezTo>
                  <a:pt x="85" y="315"/>
                  <a:pt x="106" y="335"/>
                  <a:pt x="131" y="335"/>
                </a:cubicBezTo>
                <a:cubicBezTo>
                  <a:pt x="156" y="335"/>
                  <a:pt x="176" y="315"/>
                  <a:pt x="176" y="290"/>
                </a:cubicBezTo>
                <a:cubicBezTo>
                  <a:pt x="176" y="258"/>
                  <a:pt x="176" y="258"/>
                  <a:pt x="176" y="258"/>
                </a:cubicBezTo>
                <a:moveTo>
                  <a:pt x="0" y="264"/>
                </a:moveTo>
                <a:cubicBezTo>
                  <a:pt x="0" y="290"/>
                  <a:pt x="0" y="290"/>
                  <a:pt x="0" y="290"/>
                </a:cubicBezTo>
                <a:cubicBezTo>
                  <a:pt x="0" y="315"/>
                  <a:pt x="20" y="335"/>
                  <a:pt x="45" y="335"/>
                </a:cubicBezTo>
                <a:cubicBezTo>
                  <a:pt x="131" y="335"/>
                  <a:pt x="131" y="335"/>
                  <a:pt x="131" y="335"/>
                </a:cubicBezTo>
                <a:moveTo>
                  <a:pt x="0" y="85"/>
                </a:moveTo>
                <a:cubicBezTo>
                  <a:pt x="86" y="85"/>
                  <a:pt x="86" y="85"/>
                  <a:pt x="86" y="85"/>
                </a:cubicBezTo>
                <a:moveTo>
                  <a:pt x="0" y="244"/>
                </a:moveTo>
                <a:cubicBezTo>
                  <a:pt x="86" y="244"/>
                  <a:pt x="86" y="244"/>
                  <a:pt x="86" y="24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26" name="calculator" title="Icon of a calculator">
            <a:extLst>
              <a:ext uri="{FF2B5EF4-FFF2-40B4-BE49-F238E27FC236}">
                <a16:creationId xmlns:a16="http://schemas.microsoft.com/office/drawing/2014/main" id="{ABEC3B93-88D2-4911-B4A9-8B047020E51B}"/>
              </a:ext>
            </a:extLst>
          </p:cNvPr>
          <p:cNvSpPr>
            <a:spLocks noChangeAspect="1" noEditPoints="1"/>
          </p:cNvSpPr>
          <p:nvPr/>
        </p:nvSpPr>
        <p:spPr bwMode="auto">
          <a:xfrm>
            <a:off x="1773230" y="3037766"/>
            <a:ext cx="249513" cy="365708"/>
          </a:xfrm>
          <a:custGeom>
            <a:avLst/>
            <a:gdLst>
              <a:gd name="T0" fmla="*/ 408 w 408"/>
              <a:gd name="T1" fmla="*/ 598 h 598"/>
              <a:gd name="T2" fmla="*/ 0 w 408"/>
              <a:gd name="T3" fmla="*/ 598 h 598"/>
              <a:gd name="T4" fmla="*/ 0 w 408"/>
              <a:gd name="T5" fmla="*/ 0 h 598"/>
              <a:gd name="T6" fmla="*/ 408 w 408"/>
              <a:gd name="T7" fmla="*/ 0 h 598"/>
              <a:gd name="T8" fmla="*/ 408 w 408"/>
              <a:gd name="T9" fmla="*/ 598 h 598"/>
              <a:gd name="T10" fmla="*/ 326 w 408"/>
              <a:gd name="T11" fmla="*/ 77 h 598"/>
              <a:gd name="T12" fmla="*/ 82 w 408"/>
              <a:gd name="T13" fmla="*/ 77 h 598"/>
              <a:gd name="T14" fmla="*/ 82 w 408"/>
              <a:gd name="T15" fmla="*/ 165 h 598"/>
              <a:gd name="T16" fmla="*/ 326 w 408"/>
              <a:gd name="T17" fmla="*/ 165 h 598"/>
              <a:gd name="T18" fmla="*/ 326 w 408"/>
              <a:gd name="T19" fmla="*/ 77 h 598"/>
              <a:gd name="T20" fmla="*/ 73 w 408"/>
              <a:gd name="T21" fmla="*/ 291 h 598"/>
              <a:gd name="T22" fmla="*/ 91 w 408"/>
              <a:gd name="T23" fmla="*/ 291 h 598"/>
              <a:gd name="T24" fmla="*/ 91 w 408"/>
              <a:gd name="T25" fmla="*/ 274 h 598"/>
              <a:gd name="T26" fmla="*/ 73 w 408"/>
              <a:gd name="T27" fmla="*/ 274 h 598"/>
              <a:gd name="T28" fmla="*/ 73 w 408"/>
              <a:gd name="T29" fmla="*/ 291 h 598"/>
              <a:gd name="T30" fmla="*/ 73 w 408"/>
              <a:gd name="T31" fmla="*/ 410 h 598"/>
              <a:gd name="T32" fmla="*/ 91 w 408"/>
              <a:gd name="T33" fmla="*/ 410 h 598"/>
              <a:gd name="T34" fmla="*/ 91 w 408"/>
              <a:gd name="T35" fmla="*/ 393 h 598"/>
              <a:gd name="T36" fmla="*/ 73 w 408"/>
              <a:gd name="T37" fmla="*/ 393 h 598"/>
              <a:gd name="T38" fmla="*/ 73 w 408"/>
              <a:gd name="T39" fmla="*/ 410 h 598"/>
              <a:gd name="T40" fmla="*/ 73 w 408"/>
              <a:gd name="T41" fmla="*/ 531 h 598"/>
              <a:gd name="T42" fmla="*/ 91 w 408"/>
              <a:gd name="T43" fmla="*/ 531 h 598"/>
              <a:gd name="T44" fmla="*/ 91 w 408"/>
              <a:gd name="T45" fmla="*/ 513 h 598"/>
              <a:gd name="T46" fmla="*/ 73 w 408"/>
              <a:gd name="T47" fmla="*/ 513 h 598"/>
              <a:gd name="T48" fmla="*/ 73 w 408"/>
              <a:gd name="T49" fmla="*/ 531 h 598"/>
              <a:gd name="T50" fmla="*/ 194 w 408"/>
              <a:gd name="T51" fmla="*/ 291 h 598"/>
              <a:gd name="T52" fmla="*/ 212 w 408"/>
              <a:gd name="T53" fmla="*/ 291 h 598"/>
              <a:gd name="T54" fmla="*/ 212 w 408"/>
              <a:gd name="T55" fmla="*/ 274 h 598"/>
              <a:gd name="T56" fmla="*/ 194 w 408"/>
              <a:gd name="T57" fmla="*/ 274 h 598"/>
              <a:gd name="T58" fmla="*/ 194 w 408"/>
              <a:gd name="T59" fmla="*/ 291 h 598"/>
              <a:gd name="T60" fmla="*/ 194 w 408"/>
              <a:gd name="T61" fmla="*/ 410 h 598"/>
              <a:gd name="T62" fmla="*/ 212 w 408"/>
              <a:gd name="T63" fmla="*/ 410 h 598"/>
              <a:gd name="T64" fmla="*/ 212 w 408"/>
              <a:gd name="T65" fmla="*/ 393 h 598"/>
              <a:gd name="T66" fmla="*/ 194 w 408"/>
              <a:gd name="T67" fmla="*/ 393 h 598"/>
              <a:gd name="T68" fmla="*/ 194 w 408"/>
              <a:gd name="T69" fmla="*/ 410 h 598"/>
              <a:gd name="T70" fmla="*/ 194 w 408"/>
              <a:gd name="T71" fmla="*/ 531 h 598"/>
              <a:gd name="T72" fmla="*/ 212 w 408"/>
              <a:gd name="T73" fmla="*/ 531 h 598"/>
              <a:gd name="T74" fmla="*/ 212 w 408"/>
              <a:gd name="T75" fmla="*/ 513 h 598"/>
              <a:gd name="T76" fmla="*/ 194 w 408"/>
              <a:gd name="T77" fmla="*/ 513 h 598"/>
              <a:gd name="T78" fmla="*/ 194 w 408"/>
              <a:gd name="T79" fmla="*/ 531 h 598"/>
              <a:gd name="T80" fmla="*/ 317 w 408"/>
              <a:gd name="T81" fmla="*/ 291 h 598"/>
              <a:gd name="T82" fmla="*/ 335 w 408"/>
              <a:gd name="T83" fmla="*/ 291 h 598"/>
              <a:gd name="T84" fmla="*/ 335 w 408"/>
              <a:gd name="T85" fmla="*/ 274 h 598"/>
              <a:gd name="T86" fmla="*/ 317 w 408"/>
              <a:gd name="T87" fmla="*/ 274 h 598"/>
              <a:gd name="T88" fmla="*/ 317 w 408"/>
              <a:gd name="T89" fmla="*/ 291 h 598"/>
              <a:gd name="T90" fmla="*/ 317 w 408"/>
              <a:gd name="T91" fmla="*/ 410 h 598"/>
              <a:gd name="T92" fmla="*/ 335 w 408"/>
              <a:gd name="T93" fmla="*/ 410 h 598"/>
              <a:gd name="T94" fmla="*/ 335 w 408"/>
              <a:gd name="T95" fmla="*/ 393 h 598"/>
              <a:gd name="T96" fmla="*/ 317 w 408"/>
              <a:gd name="T97" fmla="*/ 393 h 598"/>
              <a:gd name="T98" fmla="*/ 317 w 408"/>
              <a:gd name="T99" fmla="*/ 410 h 598"/>
              <a:gd name="T100" fmla="*/ 317 w 408"/>
              <a:gd name="T101" fmla="*/ 531 h 598"/>
              <a:gd name="T102" fmla="*/ 335 w 408"/>
              <a:gd name="T103" fmla="*/ 531 h 598"/>
              <a:gd name="T104" fmla="*/ 335 w 408"/>
              <a:gd name="T105" fmla="*/ 513 h 598"/>
              <a:gd name="T106" fmla="*/ 317 w 408"/>
              <a:gd name="T107" fmla="*/ 513 h 598"/>
              <a:gd name="T108" fmla="*/ 317 w 408"/>
              <a:gd name="T109" fmla="*/ 53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 h="598">
                <a:moveTo>
                  <a:pt x="408" y="598"/>
                </a:moveTo>
                <a:lnTo>
                  <a:pt x="0" y="598"/>
                </a:lnTo>
                <a:lnTo>
                  <a:pt x="0" y="0"/>
                </a:lnTo>
                <a:lnTo>
                  <a:pt x="408" y="0"/>
                </a:lnTo>
                <a:lnTo>
                  <a:pt x="408" y="598"/>
                </a:lnTo>
                <a:close/>
                <a:moveTo>
                  <a:pt x="326" y="77"/>
                </a:moveTo>
                <a:lnTo>
                  <a:pt x="82" y="77"/>
                </a:lnTo>
                <a:lnTo>
                  <a:pt x="82" y="165"/>
                </a:lnTo>
                <a:lnTo>
                  <a:pt x="326" y="165"/>
                </a:lnTo>
                <a:lnTo>
                  <a:pt x="326" y="77"/>
                </a:lnTo>
                <a:close/>
                <a:moveTo>
                  <a:pt x="73" y="291"/>
                </a:moveTo>
                <a:lnTo>
                  <a:pt x="91" y="291"/>
                </a:lnTo>
                <a:lnTo>
                  <a:pt x="91" y="274"/>
                </a:lnTo>
                <a:lnTo>
                  <a:pt x="73" y="274"/>
                </a:lnTo>
                <a:lnTo>
                  <a:pt x="73" y="291"/>
                </a:lnTo>
                <a:close/>
                <a:moveTo>
                  <a:pt x="73" y="410"/>
                </a:moveTo>
                <a:lnTo>
                  <a:pt x="91" y="410"/>
                </a:lnTo>
                <a:lnTo>
                  <a:pt x="91" y="393"/>
                </a:lnTo>
                <a:lnTo>
                  <a:pt x="73" y="393"/>
                </a:lnTo>
                <a:lnTo>
                  <a:pt x="73" y="410"/>
                </a:lnTo>
                <a:close/>
                <a:moveTo>
                  <a:pt x="73" y="531"/>
                </a:moveTo>
                <a:lnTo>
                  <a:pt x="91" y="531"/>
                </a:lnTo>
                <a:lnTo>
                  <a:pt x="91" y="513"/>
                </a:lnTo>
                <a:lnTo>
                  <a:pt x="73" y="513"/>
                </a:lnTo>
                <a:lnTo>
                  <a:pt x="73" y="531"/>
                </a:lnTo>
                <a:close/>
                <a:moveTo>
                  <a:pt x="194" y="291"/>
                </a:moveTo>
                <a:lnTo>
                  <a:pt x="212" y="291"/>
                </a:lnTo>
                <a:lnTo>
                  <a:pt x="212" y="274"/>
                </a:lnTo>
                <a:lnTo>
                  <a:pt x="194" y="274"/>
                </a:lnTo>
                <a:lnTo>
                  <a:pt x="194" y="291"/>
                </a:lnTo>
                <a:close/>
                <a:moveTo>
                  <a:pt x="194" y="410"/>
                </a:moveTo>
                <a:lnTo>
                  <a:pt x="212" y="410"/>
                </a:lnTo>
                <a:lnTo>
                  <a:pt x="212" y="393"/>
                </a:lnTo>
                <a:lnTo>
                  <a:pt x="194" y="393"/>
                </a:lnTo>
                <a:lnTo>
                  <a:pt x="194" y="410"/>
                </a:lnTo>
                <a:close/>
                <a:moveTo>
                  <a:pt x="194" y="531"/>
                </a:moveTo>
                <a:lnTo>
                  <a:pt x="212" y="531"/>
                </a:lnTo>
                <a:lnTo>
                  <a:pt x="212" y="513"/>
                </a:lnTo>
                <a:lnTo>
                  <a:pt x="194" y="513"/>
                </a:lnTo>
                <a:lnTo>
                  <a:pt x="194" y="531"/>
                </a:lnTo>
                <a:close/>
                <a:moveTo>
                  <a:pt x="317" y="291"/>
                </a:moveTo>
                <a:lnTo>
                  <a:pt x="335" y="291"/>
                </a:lnTo>
                <a:lnTo>
                  <a:pt x="335" y="274"/>
                </a:lnTo>
                <a:lnTo>
                  <a:pt x="317" y="274"/>
                </a:lnTo>
                <a:lnTo>
                  <a:pt x="317" y="291"/>
                </a:lnTo>
                <a:close/>
                <a:moveTo>
                  <a:pt x="317" y="410"/>
                </a:moveTo>
                <a:lnTo>
                  <a:pt x="335" y="410"/>
                </a:lnTo>
                <a:lnTo>
                  <a:pt x="335" y="393"/>
                </a:lnTo>
                <a:lnTo>
                  <a:pt x="317" y="393"/>
                </a:lnTo>
                <a:lnTo>
                  <a:pt x="317" y="410"/>
                </a:lnTo>
                <a:close/>
                <a:moveTo>
                  <a:pt x="317" y="531"/>
                </a:moveTo>
                <a:lnTo>
                  <a:pt x="335" y="531"/>
                </a:lnTo>
                <a:lnTo>
                  <a:pt x="335" y="513"/>
                </a:lnTo>
                <a:lnTo>
                  <a:pt x="317" y="513"/>
                </a:lnTo>
                <a:lnTo>
                  <a:pt x="317" y="53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0" name="camera_4" title="Icon of a security camera">
            <a:extLst>
              <a:ext uri="{FF2B5EF4-FFF2-40B4-BE49-F238E27FC236}">
                <a16:creationId xmlns:a16="http://schemas.microsoft.com/office/drawing/2014/main" id="{82196447-C2EC-44E7-B304-651FDCFD266A}"/>
              </a:ext>
            </a:extLst>
          </p:cNvPr>
          <p:cNvSpPr>
            <a:spLocks noChangeAspect="1" noEditPoints="1"/>
          </p:cNvSpPr>
          <p:nvPr/>
        </p:nvSpPr>
        <p:spPr bwMode="auto">
          <a:xfrm>
            <a:off x="11275744" y="2123496"/>
            <a:ext cx="453684"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4" name="camera" title="Icon of a camera">
            <a:extLst>
              <a:ext uri="{FF2B5EF4-FFF2-40B4-BE49-F238E27FC236}">
                <a16:creationId xmlns:a16="http://schemas.microsoft.com/office/drawing/2014/main" id="{59F05D46-7EED-4C2B-8DC1-3FC93AA7594A}"/>
              </a:ext>
            </a:extLst>
          </p:cNvPr>
          <p:cNvSpPr>
            <a:spLocks noChangeAspect="1" noEditPoints="1"/>
          </p:cNvSpPr>
          <p:nvPr/>
        </p:nvSpPr>
        <p:spPr bwMode="auto">
          <a:xfrm>
            <a:off x="10314522" y="2123496"/>
            <a:ext cx="456161" cy="365708"/>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8" name="chip" title="Icon of a computer chip">
            <a:extLst>
              <a:ext uri="{FF2B5EF4-FFF2-40B4-BE49-F238E27FC236}">
                <a16:creationId xmlns:a16="http://schemas.microsoft.com/office/drawing/2014/main" id="{8439E4D2-0AA2-457D-9ED0-14F83889B2E0}"/>
              </a:ext>
            </a:extLst>
          </p:cNvPr>
          <p:cNvSpPr>
            <a:spLocks noChangeAspect="1" noEditPoints="1"/>
          </p:cNvSpPr>
          <p:nvPr/>
        </p:nvSpPr>
        <p:spPr bwMode="auto">
          <a:xfrm>
            <a:off x="4598716" y="3952038"/>
            <a:ext cx="358443" cy="365708"/>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9" name="Mixed Reality" title="Icon of a mixed reality headset">
            <a:extLst>
              <a:ext uri="{FF2B5EF4-FFF2-40B4-BE49-F238E27FC236}">
                <a16:creationId xmlns:a16="http://schemas.microsoft.com/office/drawing/2014/main" id="{24C6FC8F-73A3-4D87-946D-E03A6A6B0308}"/>
              </a:ext>
            </a:extLst>
          </p:cNvPr>
          <p:cNvSpPr>
            <a:spLocks noChangeAspect="1" noEditPoints="1"/>
          </p:cNvSpPr>
          <p:nvPr/>
        </p:nvSpPr>
        <p:spPr bwMode="auto">
          <a:xfrm>
            <a:off x="11301804" y="3037766"/>
            <a:ext cx="401562" cy="365708"/>
          </a:xfrm>
          <a:custGeom>
            <a:avLst/>
            <a:gdLst>
              <a:gd name="T0" fmla="*/ 174 w 348"/>
              <a:gd name="T1" fmla="*/ 0 h 316"/>
              <a:gd name="T2" fmla="*/ 330 w 348"/>
              <a:gd name="T3" fmla="*/ 19 h 316"/>
              <a:gd name="T4" fmla="*/ 342 w 348"/>
              <a:gd name="T5" fmla="*/ 26 h 316"/>
              <a:gd name="T6" fmla="*/ 348 w 348"/>
              <a:gd name="T7" fmla="*/ 37 h 316"/>
              <a:gd name="T8" fmla="*/ 348 w 348"/>
              <a:gd name="T9" fmla="*/ 76 h 316"/>
              <a:gd name="T10" fmla="*/ 347 w 348"/>
              <a:gd name="T11" fmla="*/ 87 h 316"/>
              <a:gd name="T12" fmla="*/ 319 w 348"/>
              <a:gd name="T13" fmla="*/ 151 h 316"/>
              <a:gd name="T14" fmla="*/ 251 w 348"/>
              <a:gd name="T15" fmla="*/ 180 h 316"/>
              <a:gd name="T16" fmla="*/ 237 w 348"/>
              <a:gd name="T17" fmla="*/ 180 h 316"/>
              <a:gd name="T18" fmla="*/ 222 w 348"/>
              <a:gd name="T19" fmla="*/ 175 h 316"/>
              <a:gd name="T20" fmla="*/ 199 w 348"/>
              <a:gd name="T21" fmla="*/ 156 h 316"/>
              <a:gd name="T22" fmla="*/ 174 w 348"/>
              <a:gd name="T23" fmla="*/ 146 h 316"/>
              <a:gd name="T24" fmla="*/ 174 w 348"/>
              <a:gd name="T25" fmla="*/ 146 h 316"/>
              <a:gd name="T26" fmla="*/ 149 w 348"/>
              <a:gd name="T27" fmla="*/ 156 h 316"/>
              <a:gd name="T28" fmla="*/ 126 w 348"/>
              <a:gd name="T29" fmla="*/ 175 h 316"/>
              <a:gd name="T30" fmla="*/ 111 w 348"/>
              <a:gd name="T31" fmla="*/ 180 h 316"/>
              <a:gd name="T32" fmla="*/ 97 w 348"/>
              <a:gd name="T33" fmla="*/ 180 h 316"/>
              <a:gd name="T34" fmla="*/ 29 w 348"/>
              <a:gd name="T35" fmla="*/ 151 h 316"/>
              <a:gd name="T36" fmla="*/ 1 w 348"/>
              <a:gd name="T37" fmla="*/ 87 h 316"/>
              <a:gd name="T38" fmla="*/ 0 w 348"/>
              <a:gd name="T39" fmla="*/ 76 h 316"/>
              <a:gd name="T40" fmla="*/ 0 w 348"/>
              <a:gd name="T41" fmla="*/ 37 h 316"/>
              <a:gd name="T42" fmla="*/ 6 w 348"/>
              <a:gd name="T43" fmla="*/ 26 h 316"/>
              <a:gd name="T44" fmla="*/ 18 w 348"/>
              <a:gd name="T45" fmla="*/ 19 h 316"/>
              <a:gd name="T46" fmla="*/ 174 w 348"/>
              <a:gd name="T47" fmla="*/ 0 h 316"/>
              <a:gd name="T48" fmla="*/ 191 w 348"/>
              <a:gd name="T49" fmla="*/ 48 h 316"/>
              <a:gd name="T50" fmla="*/ 157 w 348"/>
              <a:gd name="T51" fmla="*/ 48 h 316"/>
              <a:gd name="T52" fmla="*/ 79 w 348"/>
              <a:gd name="T53" fmla="*/ 264 h 316"/>
              <a:gd name="T54" fmla="*/ 174 w 348"/>
              <a:gd name="T55" fmla="*/ 316 h 316"/>
              <a:gd name="T56" fmla="*/ 269 w 348"/>
              <a:gd name="T57" fmla="*/ 26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8" h="316">
                <a:moveTo>
                  <a:pt x="174" y="0"/>
                </a:moveTo>
                <a:cubicBezTo>
                  <a:pt x="245" y="0"/>
                  <a:pt x="299" y="7"/>
                  <a:pt x="330" y="19"/>
                </a:cubicBezTo>
                <a:cubicBezTo>
                  <a:pt x="334" y="21"/>
                  <a:pt x="338" y="23"/>
                  <a:pt x="342" y="26"/>
                </a:cubicBezTo>
                <a:cubicBezTo>
                  <a:pt x="342" y="26"/>
                  <a:pt x="348" y="31"/>
                  <a:pt x="348" y="37"/>
                </a:cubicBezTo>
                <a:cubicBezTo>
                  <a:pt x="348" y="76"/>
                  <a:pt x="348" y="76"/>
                  <a:pt x="348" y="76"/>
                </a:cubicBezTo>
                <a:cubicBezTo>
                  <a:pt x="347" y="87"/>
                  <a:pt x="347" y="87"/>
                  <a:pt x="347" y="87"/>
                </a:cubicBezTo>
                <a:cubicBezTo>
                  <a:pt x="347" y="111"/>
                  <a:pt x="337" y="134"/>
                  <a:pt x="319" y="151"/>
                </a:cubicBezTo>
                <a:cubicBezTo>
                  <a:pt x="301" y="170"/>
                  <a:pt x="277" y="180"/>
                  <a:pt x="251" y="180"/>
                </a:cubicBezTo>
                <a:cubicBezTo>
                  <a:pt x="237" y="180"/>
                  <a:pt x="237" y="180"/>
                  <a:pt x="237" y="180"/>
                </a:cubicBezTo>
                <a:cubicBezTo>
                  <a:pt x="231" y="180"/>
                  <a:pt x="226" y="178"/>
                  <a:pt x="222" y="175"/>
                </a:cubicBezTo>
                <a:cubicBezTo>
                  <a:pt x="199" y="156"/>
                  <a:pt x="199" y="156"/>
                  <a:pt x="199" y="156"/>
                </a:cubicBezTo>
                <a:cubicBezTo>
                  <a:pt x="192" y="149"/>
                  <a:pt x="183" y="146"/>
                  <a:pt x="174" y="146"/>
                </a:cubicBezTo>
                <a:cubicBezTo>
                  <a:pt x="174" y="146"/>
                  <a:pt x="174" y="146"/>
                  <a:pt x="174" y="146"/>
                </a:cubicBezTo>
                <a:cubicBezTo>
                  <a:pt x="165" y="146"/>
                  <a:pt x="156" y="149"/>
                  <a:pt x="149" y="156"/>
                </a:cubicBezTo>
                <a:cubicBezTo>
                  <a:pt x="126" y="175"/>
                  <a:pt x="126" y="175"/>
                  <a:pt x="126" y="175"/>
                </a:cubicBezTo>
                <a:cubicBezTo>
                  <a:pt x="122" y="178"/>
                  <a:pt x="117" y="180"/>
                  <a:pt x="111" y="180"/>
                </a:cubicBezTo>
                <a:cubicBezTo>
                  <a:pt x="97" y="180"/>
                  <a:pt x="97" y="180"/>
                  <a:pt x="97" y="180"/>
                </a:cubicBezTo>
                <a:cubicBezTo>
                  <a:pt x="71" y="180"/>
                  <a:pt x="47" y="170"/>
                  <a:pt x="29" y="151"/>
                </a:cubicBezTo>
                <a:cubicBezTo>
                  <a:pt x="11" y="134"/>
                  <a:pt x="1" y="111"/>
                  <a:pt x="1" y="87"/>
                </a:cubicBezTo>
                <a:cubicBezTo>
                  <a:pt x="0" y="76"/>
                  <a:pt x="0" y="76"/>
                  <a:pt x="0" y="76"/>
                </a:cubicBezTo>
                <a:cubicBezTo>
                  <a:pt x="0" y="37"/>
                  <a:pt x="0" y="37"/>
                  <a:pt x="0" y="37"/>
                </a:cubicBezTo>
                <a:cubicBezTo>
                  <a:pt x="0" y="31"/>
                  <a:pt x="6" y="26"/>
                  <a:pt x="6" y="26"/>
                </a:cubicBezTo>
                <a:cubicBezTo>
                  <a:pt x="10" y="23"/>
                  <a:pt x="14" y="21"/>
                  <a:pt x="18" y="19"/>
                </a:cubicBezTo>
                <a:cubicBezTo>
                  <a:pt x="49" y="7"/>
                  <a:pt x="103" y="0"/>
                  <a:pt x="174" y="0"/>
                </a:cubicBezTo>
                <a:close/>
                <a:moveTo>
                  <a:pt x="191" y="48"/>
                </a:moveTo>
                <a:cubicBezTo>
                  <a:pt x="157" y="48"/>
                  <a:pt x="157" y="48"/>
                  <a:pt x="157" y="48"/>
                </a:cubicBezTo>
                <a:moveTo>
                  <a:pt x="79" y="264"/>
                </a:moveTo>
                <a:cubicBezTo>
                  <a:pt x="99" y="295"/>
                  <a:pt x="134" y="316"/>
                  <a:pt x="174" y="316"/>
                </a:cubicBezTo>
                <a:cubicBezTo>
                  <a:pt x="214" y="316"/>
                  <a:pt x="249" y="295"/>
                  <a:pt x="269" y="26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40" name="Game_E7FC" title="Icon of a game controller">
            <a:extLst>
              <a:ext uri="{FF2B5EF4-FFF2-40B4-BE49-F238E27FC236}">
                <a16:creationId xmlns:a16="http://schemas.microsoft.com/office/drawing/2014/main" id="{1841794A-3C75-4A3F-BE55-A94A547C7EB9}"/>
              </a:ext>
            </a:extLst>
          </p:cNvPr>
          <p:cNvSpPr>
            <a:spLocks noChangeAspect="1" noEditPoints="1"/>
          </p:cNvSpPr>
          <p:nvPr/>
        </p:nvSpPr>
        <p:spPr bwMode="auto">
          <a:xfrm>
            <a:off x="9376906" y="3097127"/>
            <a:ext cx="411421" cy="246988"/>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44" name="pen" title="Icon of a surface pen with a drawn line below it">
            <a:extLst>
              <a:ext uri="{FF2B5EF4-FFF2-40B4-BE49-F238E27FC236}">
                <a16:creationId xmlns:a16="http://schemas.microsoft.com/office/drawing/2014/main" id="{28BCF211-524C-4F2F-8F65-3DCCF410CFD6}"/>
              </a:ext>
            </a:extLst>
          </p:cNvPr>
          <p:cNvSpPr>
            <a:spLocks noChangeAspect="1" noEditPoints="1"/>
          </p:cNvSpPr>
          <p:nvPr/>
        </p:nvSpPr>
        <p:spPr bwMode="auto">
          <a:xfrm>
            <a:off x="4597272" y="2123496"/>
            <a:ext cx="361332" cy="365708"/>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50" name="Speakers_E7F5" title="Icon of a speaker">
            <a:extLst>
              <a:ext uri="{FF2B5EF4-FFF2-40B4-BE49-F238E27FC236}">
                <a16:creationId xmlns:a16="http://schemas.microsoft.com/office/drawing/2014/main" id="{5C921530-13E2-45A2-881F-10CF2424E75C}"/>
              </a:ext>
            </a:extLst>
          </p:cNvPr>
          <p:cNvSpPr>
            <a:spLocks noChangeAspect="1" noEditPoints="1"/>
          </p:cNvSpPr>
          <p:nvPr/>
        </p:nvSpPr>
        <p:spPr bwMode="auto">
          <a:xfrm>
            <a:off x="820437" y="3037766"/>
            <a:ext cx="235130" cy="365708"/>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2" name="bot_3" title="Icon of two chevron brackets with two dots between them">
            <a:extLst>
              <a:ext uri="{FF2B5EF4-FFF2-40B4-BE49-F238E27FC236}">
                <a16:creationId xmlns:a16="http://schemas.microsoft.com/office/drawing/2014/main" id="{E159F089-FA69-4977-81B5-28313B3FD17E}"/>
              </a:ext>
            </a:extLst>
          </p:cNvPr>
          <p:cNvSpPr>
            <a:spLocks noChangeAspect="1" noEditPoints="1"/>
          </p:cNvSpPr>
          <p:nvPr/>
        </p:nvSpPr>
        <p:spPr bwMode="auto">
          <a:xfrm>
            <a:off x="3588892" y="3970541"/>
            <a:ext cx="458123" cy="328703"/>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binary" title="Icon of binary code, ones and zeros">
            <a:extLst>
              <a:ext uri="{FF2B5EF4-FFF2-40B4-BE49-F238E27FC236}">
                <a16:creationId xmlns:a16="http://schemas.microsoft.com/office/drawing/2014/main" id="{96CCD987-99C6-4E4D-9A6A-62A6A12CAC23}"/>
              </a:ext>
            </a:extLst>
          </p:cNvPr>
          <p:cNvSpPr>
            <a:spLocks noChangeAspect="1" noEditPoints="1"/>
          </p:cNvSpPr>
          <p:nvPr/>
        </p:nvSpPr>
        <p:spPr bwMode="auto">
          <a:xfrm>
            <a:off x="754770" y="4891266"/>
            <a:ext cx="365708" cy="315788"/>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Browser_2" title="Icon of a browser window with a home symbol inside">
            <a:extLst>
              <a:ext uri="{FF2B5EF4-FFF2-40B4-BE49-F238E27FC236}">
                <a16:creationId xmlns:a16="http://schemas.microsoft.com/office/drawing/2014/main" id="{1F1B71F4-7778-46D4-B9C1-BDB41BBC24DE}"/>
              </a:ext>
            </a:extLst>
          </p:cNvPr>
          <p:cNvSpPr>
            <a:spLocks noChangeAspect="1" noEditPoints="1"/>
          </p:cNvSpPr>
          <p:nvPr/>
        </p:nvSpPr>
        <p:spPr bwMode="auto">
          <a:xfrm>
            <a:off x="2639351" y="4866306"/>
            <a:ext cx="430159" cy="365708"/>
          </a:xfrm>
          <a:custGeom>
            <a:avLst/>
            <a:gdLst>
              <a:gd name="T0" fmla="*/ 0 w 335"/>
              <a:gd name="T1" fmla="*/ 0 h 285"/>
              <a:gd name="T2" fmla="*/ 335 w 335"/>
              <a:gd name="T3" fmla="*/ 0 h 285"/>
              <a:gd name="T4" fmla="*/ 335 w 335"/>
              <a:gd name="T5" fmla="*/ 285 h 285"/>
              <a:gd name="T6" fmla="*/ 0 w 335"/>
              <a:gd name="T7" fmla="*/ 285 h 285"/>
              <a:gd name="T8" fmla="*/ 0 w 335"/>
              <a:gd name="T9" fmla="*/ 0 h 285"/>
              <a:gd name="T10" fmla="*/ 0 w 335"/>
              <a:gd name="T11" fmla="*/ 64 h 285"/>
              <a:gd name="T12" fmla="*/ 335 w 335"/>
              <a:gd name="T13" fmla="*/ 64 h 285"/>
              <a:gd name="T14" fmla="*/ 293 w 335"/>
              <a:gd name="T15" fmla="*/ 36 h 285"/>
              <a:gd name="T16" fmla="*/ 298 w 335"/>
              <a:gd name="T17" fmla="*/ 31 h 285"/>
              <a:gd name="T18" fmla="*/ 293 w 335"/>
              <a:gd name="T19" fmla="*/ 27 h 285"/>
              <a:gd name="T20" fmla="*/ 289 w 335"/>
              <a:gd name="T21" fmla="*/ 31 h 285"/>
              <a:gd name="T22" fmla="*/ 293 w 335"/>
              <a:gd name="T23" fmla="*/ 36 h 285"/>
              <a:gd name="T24" fmla="*/ 240 w 335"/>
              <a:gd name="T25" fmla="*/ 36 h 285"/>
              <a:gd name="T26" fmla="*/ 245 w 335"/>
              <a:gd name="T27" fmla="*/ 31 h 285"/>
              <a:gd name="T28" fmla="*/ 240 w 335"/>
              <a:gd name="T29" fmla="*/ 27 h 285"/>
              <a:gd name="T30" fmla="*/ 235 w 335"/>
              <a:gd name="T31" fmla="*/ 31 h 285"/>
              <a:gd name="T32" fmla="*/ 240 w 335"/>
              <a:gd name="T33" fmla="*/ 36 h 285"/>
              <a:gd name="T34" fmla="*/ 187 w 335"/>
              <a:gd name="T35" fmla="*/ 36 h 285"/>
              <a:gd name="T36" fmla="*/ 192 w 335"/>
              <a:gd name="T37" fmla="*/ 31 h 285"/>
              <a:gd name="T38" fmla="*/ 187 w 335"/>
              <a:gd name="T39" fmla="*/ 27 h 285"/>
              <a:gd name="T40" fmla="*/ 182 w 335"/>
              <a:gd name="T41" fmla="*/ 31 h 285"/>
              <a:gd name="T42" fmla="*/ 187 w 335"/>
              <a:gd name="T43" fmla="*/ 36 h 285"/>
              <a:gd name="T44" fmla="*/ 157 w 335"/>
              <a:gd name="T45" fmla="*/ 233 h 285"/>
              <a:gd name="T46" fmla="*/ 157 w 335"/>
              <a:gd name="T47" fmla="*/ 190 h 285"/>
              <a:gd name="T48" fmla="*/ 185 w 335"/>
              <a:gd name="T49" fmla="*/ 190 h 285"/>
              <a:gd name="T50" fmla="*/ 185 w 335"/>
              <a:gd name="T51" fmla="*/ 233 h 285"/>
              <a:gd name="T52" fmla="*/ 232 w 335"/>
              <a:gd name="T53" fmla="*/ 233 h 285"/>
              <a:gd name="T54" fmla="*/ 232 w 335"/>
              <a:gd name="T55" fmla="*/ 165 h 285"/>
              <a:gd name="T56" fmla="*/ 171 w 335"/>
              <a:gd name="T57" fmla="*/ 105 h 285"/>
              <a:gd name="T58" fmla="*/ 111 w 335"/>
              <a:gd name="T59" fmla="*/ 165 h 285"/>
              <a:gd name="T60" fmla="*/ 111 w 335"/>
              <a:gd name="T61" fmla="*/ 233 h 285"/>
              <a:gd name="T62" fmla="*/ 157 w 335"/>
              <a:gd name="T63" fmla="*/ 23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5" h="285">
                <a:moveTo>
                  <a:pt x="0" y="0"/>
                </a:moveTo>
                <a:cubicBezTo>
                  <a:pt x="335" y="0"/>
                  <a:pt x="335" y="0"/>
                  <a:pt x="335" y="0"/>
                </a:cubicBezTo>
                <a:cubicBezTo>
                  <a:pt x="335" y="285"/>
                  <a:pt x="335" y="285"/>
                  <a:pt x="335" y="285"/>
                </a:cubicBezTo>
                <a:cubicBezTo>
                  <a:pt x="0" y="285"/>
                  <a:pt x="0" y="285"/>
                  <a:pt x="0" y="285"/>
                </a:cubicBezTo>
                <a:cubicBezTo>
                  <a:pt x="0" y="0"/>
                  <a:pt x="0" y="0"/>
                  <a:pt x="0" y="0"/>
                </a:cubicBezTo>
                <a:close/>
                <a:moveTo>
                  <a:pt x="0" y="64"/>
                </a:moveTo>
                <a:cubicBezTo>
                  <a:pt x="335" y="64"/>
                  <a:pt x="335" y="64"/>
                  <a:pt x="335" y="64"/>
                </a:cubicBezTo>
                <a:moveTo>
                  <a:pt x="293" y="36"/>
                </a:moveTo>
                <a:cubicBezTo>
                  <a:pt x="296" y="36"/>
                  <a:pt x="298" y="34"/>
                  <a:pt x="298" y="31"/>
                </a:cubicBezTo>
                <a:cubicBezTo>
                  <a:pt x="298" y="29"/>
                  <a:pt x="296" y="27"/>
                  <a:pt x="293" y="27"/>
                </a:cubicBezTo>
                <a:cubicBezTo>
                  <a:pt x="291" y="27"/>
                  <a:pt x="289" y="29"/>
                  <a:pt x="289" y="31"/>
                </a:cubicBezTo>
                <a:cubicBezTo>
                  <a:pt x="289" y="34"/>
                  <a:pt x="291" y="36"/>
                  <a:pt x="293" y="36"/>
                </a:cubicBezTo>
                <a:close/>
                <a:moveTo>
                  <a:pt x="240" y="36"/>
                </a:moveTo>
                <a:cubicBezTo>
                  <a:pt x="243" y="36"/>
                  <a:pt x="245" y="34"/>
                  <a:pt x="245" y="31"/>
                </a:cubicBezTo>
                <a:cubicBezTo>
                  <a:pt x="245" y="29"/>
                  <a:pt x="243" y="27"/>
                  <a:pt x="240" y="27"/>
                </a:cubicBezTo>
                <a:cubicBezTo>
                  <a:pt x="238" y="27"/>
                  <a:pt x="235" y="29"/>
                  <a:pt x="235" y="31"/>
                </a:cubicBezTo>
                <a:cubicBezTo>
                  <a:pt x="235" y="34"/>
                  <a:pt x="238" y="36"/>
                  <a:pt x="240" y="36"/>
                </a:cubicBezTo>
                <a:close/>
                <a:moveTo>
                  <a:pt x="187" y="36"/>
                </a:moveTo>
                <a:cubicBezTo>
                  <a:pt x="189" y="36"/>
                  <a:pt x="192" y="34"/>
                  <a:pt x="192" y="31"/>
                </a:cubicBezTo>
                <a:cubicBezTo>
                  <a:pt x="192" y="29"/>
                  <a:pt x="189" y="27"/>
                  <a:pt x="187" y="27"/>
                </a:cubicBezTo>
                <a:cubicBezTo>
                  <a:pt x="184" y="27"/>
                  <a:pt x="182" y="29"/>
                  <a:pt x="182" y="31"/>
                </a:cubicBezTo>
                <a:cubicBezTo>
                  <a:pt x="182" y="34"/>
                  <a:pt x="184" y="36"/>
                  <a:pt x="187" y="36"/>
                </a:cubicBezTo>
                <a:close/>
                <a:moveTo>
                  <a:pt x="157" y="233"/>
                </a:moveTo>
                <a:cubicBezTo>
                  <a:pt x="157" y="190"/>
                  <a:pt x="157" y="190"/>
                  <a:pt x="157" y="190"/>
                </a:cubicBezTo>
                <a:cubicBezTo>
                  <a:pt x="185" y="190"/>
                  <a:pt x="185" y="190"/>
                  <a:pt x="185" y="190"/>
                </a:cubicBezTo>
                <a:cubicBezTo>
                  <a:pt x="185" y="233"/>
                  <a:pt x="185" y="233"/>
                  <a:pt x="185" y="233"/>
                </a:cubicBezTo>
                <a:cubicBezTo>
                  <a:pt x="232" y="233"/>
                  <a:pt x="232" y="233"/>
                  <a:pt x="232" y="233"/>
                </a:cubicBezTo>
                <a:cubicBezTo>
                  <a:pt x="232" y="165"/>
                  <a:pt x="232" y="165"/>
                  <a:pt x="232" y="165"/>
                </a:cubicBezTo>
                <a:cubicBezTo>
                  <a:pt x="171" y="105"/>
                  <a:pt x="171" y="105"/>
                  <a:pt x="171" y="105"/>
                </a:cubicBezTo>
                <a:cubicBezTo>
                  <a:pt x="111" y="165"/>
                  <a:pt x="111" y="165"/>
                  <a:pt x="111" y="165"/>
                </a:cubicBezTo>
                <a:cubicBezTo>
                  <a:pt x="111" y="233"/>
                  <a:pt x="111" y="233"/>
                  <a:pt x="111" y="233"/>
                </a:cubicBezTo>
                <a:lnTo>
                  <a:pt x="157" y="2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Browser_3" title="Icon of a browser window with an arrow pointing from the outside to the center">
            <a:extLst>
              <a:ext uri="{FF2B5EF4-FFF2-40B4-BE49-F238E27FC236}">
                <a16:creationId xmlns:a16="http://schemas.microsoft.com/office/drawing/2014/main" id="{6E9901D6-1B27-4577-B275-8800C25EBE79}"/>
              </a:ext>
            </a:extLst>
          </p:cNvPr>
          <p:cNvSpPr>
            <a:spLocks noChangeAspect="1" noEditPoints="1"/>
          </p:cNvSpPr>
          <p:nvPr/>
        </p:nvSpPr>
        <p:spPr bwMode="auto">
          <a:xfrm>
            <a:off x="3639112" y="4866306"/>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 name="Browser_4" title="Icon of a website or an app window">
            <a:extLst>
              <a:ext uri="{FF2B5EF4-FFF2-40B4-BE49-F238E27FC236}">
                <a16:creationId xmlns:a16="http://schemas.microsoft.com/office/drawing/2014/main" id="{4BCFC58B-570E-4E10-9E6E-50DC33A90527}"/>
              </a:ext>
            </a:extLst>
          </p:cNvPr>
          <p:cNvSpPr>
            <a:spLocks noChangeAspect="1" noEditPoints="1"/>
          </p:cNvSpPr>
          <p:nvPr/>
        </p:nvSpPr>
        <p:spPr bwMode="auto">
          <a:xfrm>
            <a:off x="4534046" y="4866306"/>
            <a:ext cx="494156" cy="365708"/>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3" name="Browser" title="Icon of a browser window">
            <a:extLst>
              <a:ext uri="{FF2B5EF4-FFF2-40B4-BE49-F238E27FC236}">
                <a16:creationId xmlns:a16="http://schemas.microsoft.com/office/drawing/2014/main" id="{3AF99A66-0E9D-443D-A4D2-FFE0C804D053}"/>
              </a:ext>
            </a:extLst>
          </p:cNvPr>
          <p:cNvSpPr>
            <a:spLocks noChangeAspect="1" noEditPoints="1"/>
          </p:cNvSpPr>
          <p:nvPr/>
        </p:nvSpPr>
        <p:spPr bwMode="auto">
          <a:xfrm>
            <a:off x="1669507" y="4866306"/>
            <a:ext cx="456955" cy="365708"/>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7" name="GenericApp_EB3B" title="Icon of an app window">
            <a:extLst>
              <a:ext uri="{FF2B5EF4-FFF2-40B4-BE49-F238E27FC236}">
                <a16:creationId xmlns:a16="http://schemas.microsoft.com/office/drawing/2014/main" id="{ED571B3B-12EF-489B-BEB2-02B9D05A5E28}"/>
              </a:ext>
            </a:extLst>
          </p:cNvPr>
          <p:cNvSpPr>
            <a:spLocks noChangeAspect="1" noEditPoints="1"/>
          </p:cNvSpPr>
          <p:nvPr/>
        </p:nvSpPr>
        <p:spPr bwMode="auto">
          <a:xfrm>
            <a:off x="5509442" y="4866306"/>
            <a:ext cx="456955" cy="365708"/>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0" name="PostUpdateLegacy_E1D7" title="Icon of an article, feed, or social media thread">
            <a:extLst>
              <a:ext uri="{FF2B5EF4-FFF2-40B4-BE49-F238E27FC236}">
                <a16:creationId xmlns:a16="http://schemas.microsoft.com/office/drawing/2014/main" id="{5ACE8340-0723-4E9F-B547-AAC1CDF92EA0}"/>
              </a:ext>
            </a:extLst>
          </p:cNvPr>
          <p:cNvSpPr>
            <a:spLocks noChangeAspect="1" noEditPoints="1"/>
          </p:cNvSpPr>
          <p:nvPr/>
        </p:nvSpPr>
        <p:spPr bwMode="auto">
          <a:xfrm>
            <a:off x="7406798" y="4919836"/>
            <a:ext cx="502849" cy="258651"/>
          </a:xfrm>
          <a:custGeom>
            <a:avLst/>
            <a:gdLst>
              <a:gd name="T0" fmla="*/ 1766 w 6820"/>
              <a:gd name="T1" fmla="*/ 1754 h 3508"/>
              <a:gd name="T2" fmla="*/ 447 w 6820"/>
              <a:gd name="T3" fmla="*/ 1754 h 3508"/>
              <a:gd name="T4" fmla="*/ 1759 w 6820"/>
              <a:gd name="T5" fmla="*/ 873 h 3508"/>
              <a:gd name="T6" fmla="*/ 0 w 6820"/>
              <a:gd name="T7" fmla="*/ 873 h 3508"/>
              <a:gd name="T8" fmla="*/ 1766 w 6820"/>
              <a:gd name="T9" fmla="*/ 2649 h 3508"/>
              <a:gd name="T10" fmla="*/ 887 w 6820"/>
              <a:gd name="T11" fmla="*/ 2649 h 3508"/>
              <a:gd name="T12" fmla="*/ 6820 w 6820"/>
              <a:gd name="T13" fmla="*/ 0 h 3508"/>
              <a:gd name="T14" fmla="*/ 2428 w 6820"/>
              <a:gd name="T15" fmla="*/ 0 h 3508"/>
              <a:gd name="T16" fmla="*/ 2428 w 6820"/>
              <a:gd name="T17" fmla="*/ 3508 h 3508"/>
              <a:gd name="T18" fmla="*/ 6820 w 6820"/>
              <a:gd name="T19" fmla="*/ 3508 h 3508"/>
              <a:gd name="T20" fmla="*/ 6820 w 6820"/>
              <a:gd name="T21" fmla="*/ 0 h 3508"/>
              <a:gd name="T22" fmla="*/ 4395 w 6820"/>
              <a:gd name="T23" fmla="*/ 1754 h 3508"/>
              <a:gd name="T24" fmla="*/ 3076 w 6820"/>
              <a:gd name="T25" fmla="*/ 1754 h 3508"/>
              <a:gd name="T26" fmla="*/ 6172 w 6820"/>
              <a:gd name="T27" fmla="*/ 873 h 3508"/>
              <a:gd name="T28" fmla="*/ 3076 w 6820"/>
              <a:gd name="T29" fmla="*/ 873 h 3508"/>
              <a:gd name="T30" fmla="*/ 4406 w 6820"/>
              <a:gd name="T31" fmla="*/ 2649 h 3508"/>
              <a:gd name="T32" fmla="*/ 3076 w 6820"/>
              <a:gd name="T33" fmla="*/ 2649 h 3508"/>
              <a:gd name="T34" fmla="*/ 5957 w 6820"/>
              <a:gd name="T35" fmla="*/ 1747 h 3508"/>
              <a:gd name="T36" fmla="*/ 5057 w 6820"/>
              <a:gd name="T37" fmla="*/ 1747 h 3508"/>
              <a:gd name="T38" fmla="*/ 5057 w 6820"/>
              <a:gd name="T39" fmla="*/ 2649 h 3508"/>
              <a:gd name="T40" fmla="*/ 5957 w 6820"/>
              <a:gd name="T41" fmla="*/ 2649 h 3508"/>
              <a:gd name="T42" fmla="*/ 5957 w 6820"/>
              <a:gd name="T43" fmla="*/ 1747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20" h="3508">
                <a:moveTo>
                  <a:pt x="1766" y="1754"/>
                </a:moveTo>
                <a:lnTo>
                  <a:pt x="447" y="1754"/>
                </a:lnTo>
                <a:moveTo>
                  <a:pt x="1759" y="873"/>
                </a:moveTo>
                <a:lnTo>
                  <a:pt x="0" y="873"/>
                </a:lnTo>
                <a:moveTo>
                  <a:pt x="1766" y="2649"/>
                </a:moveTo>
                <a:lnTo>
                  <a:pt x="887" y="2649"/>
                </a:lnTo>
                <a:moveTo>
                  <a:pt x="6820" y="0"/>
                </a:moveTo>
                <a:lnTo>
                  <a:pt x="2428" y="0"/>
                </a:lnTo>
                <a:lnTo>
                  <a:pt x="2428" y="3508"/>
                </a:lnTo>
                <a:lnTo>
                  <a:pt x="6820" y="3508"/>
                </a:lnTo>
                <a:lnTo>
                  <a:pt x="6820" y="0"/>
                </a:lnTo>
                <a:moveTo>
                  <a:pt x="4395" y="1754"/>
                </a:moveTo>
                <a:lnTo>
                  <a:pt x="3076" y="1754"/>
                </a:lnTo>
                <a:moveTo>
                  <a:pt x="6172" y="873"/>
                </a:moveTo>
                <a:lnTo>
                  <a:pt x="3076" y="873"/>
                </a:lnTo>
                <a:moveTo>
                  <a:pt x="4406" y="2649"/>
                </a:moveTo>
                <a:lnTo>
                  <a:pt x="3076" y="2649"/>
                </a:lnTo>
                <a:moveTo>
                  <a:pt x="5957" y="1747"/>
                </a:moveTo>
                <a:lnTo>
                  <a:pt x="5057" y="1747"/>
                </a:lnTo>
                <a:lnTo>
                  <a:pt x="5057" y="2649"/>
                </a:lnTo>
                <a:lnTo>
                  <a:pt x="5957" y="2649"/>
                </a:lnTo>
                <a:lnTo>
                  <a:pt x="5957" y="174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Website" title="Icon of multiple app windows">
            <a:extLst>
              <a:ext uri="{FF2B5EF4-FFF2-40B4-BE49-F238E27FC236}">
                <a16:creationId xmlns:a16="http://schemas.microsoft.com/office/drawing/2014/main" id="{4C6FC91D-A5BB-467E-9131-4ED152C9A8C7}"/>
              </a:ext>
            </a:extLst>
          </p:cNvPr>
          <p:cNvSpPr>
            <a:spLocks noChangeAspect="1" noEditPoints="1"/>
          </p:cNvSpPr>
          <p:nvPr/>
        </p:nvSpPr>
        <p:spPr bwMode="auto">
          <a:xfrm>
            <a:off x="6489220" y="4863151"/>
            <a:ext cx="417370" cy="365708"/>
          </a:xfrm>
          <a:custGeom>
            <a:avLst/>
            <a:gdLst>
              <a:gd name="T0" fmla="*/ 0 w 614"/>
              <a:gd name="T1" fmla="*/ 0 h 538"/>
              <a:gd name="T2" fmla="*/ 614 w 614"/>
              <a:gd name="T3" fmla="*/ 0 h 538"/>
              <a:gd name="T4" fmla="*/ 614 w 614"/>
              <a:gd name="T5" fmla="*/ 538 h 538"/>
              <a:gd name="T6" fmla="*/ 0 w 614"/>
              <a:gd name="T7" fmla="*/ 538 h 538"/>
              <a:gd name="T8" fmla="*/ 0 w 614"/>
              <a:gd name="T9" fmla="*/ 0 h 538"/>
              <a:gd name="T10" fmla="*/ 0 w 614"/>
              <a:gd name="T11" fmla="*/ 0 h 538"/>
              <a:gd name="T12" fmla="*/ 327 w 614"/>
              <a:gd name="T13" fmla="*/ 250 h 538"/>
              <a:gd name="T14" fmla="*/ 327 w 614"/>
              <a:gd name="T15" fmla="*/ 250 h 538"/>
              <a:gd name="T16" fmla="*/ 327 w 614"/>
              <a:gd name="T17" fmla="*/ 87 h 538"/>
              <a:gd name="T18" fmla="*/ 77 w 614"/>
              <a:gd name="T19" fmla="*/ 87 h 538"/>
              <a:gd name="T20" fmla="*/ 77 w 614"/>
              <a:gd name="T21" fmla="*/ 250 h 538"/>
              <a:gd name="T22" fmla="*/ 128 w 614"/>
              <a:gd name="T23" fmla="*/ 250 h 538"/>
              <a:gd name="T24" fmla="*/ 327 w 614"/>
              <a:gd name="T25" fmla="*/ 250 h 538"/>
              <a:gd name="T26" fmla="*/ 327 w 614"/>
              <a:gd name="T27" fmla="*/ 250 h 538"/>
              <a:gd name="T28" fmla="*/ 139 w 614"/>
              <a:gd name="T29" fmla="*/ 254 h 538"/>
              <a:gd name="T30" fmla="*/ 139 w 614"/>
              <a:gd name="T31" fmla="*/ 362 h 538"/>
              <a:gd name="T32" fmla="*/ 513 w 614"/>
              <a:gd name="T33" fmla="*/ 362 h 538"/>
              <a:gd name="T34" fmla="*/ 513 w 614"/>
              <a:gd name="T35" fmla="*/ 163 h 538"/>
              <a:gd name="T36" fmla="*/ 325 w 614"/>
              <a:gd name="T37" fmla="*/ 163 h 538"/>
              <a:gd name="T38" fmla="*/ 0 w 614"/>
              <a:gd name="T39" fmla="*/ 451 h 538"/>
              <a:gd name="T40" fmla="*/ 614 w 614"/>
              <a:gd name="T41" fmla="*/ 45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4" h="538">
                <a:moveTo>
                  <a:pt x="0" y="0"/>
                </a:moveTo>
                <a:lnTo>
                  <a:pt x="614" y="0"/>
                </a:lnTo>
                <a:lnTo>
                  <a:pt x="614" y="538"/>
                </a:lnTo>
                <a:lnTo>
                  <a:pt x="0" y="538"/>
                </a:lnTo>
                <a:lnTo>
                  <a:pt x="0" y="0"/>
                </a:lnTo>
                <a:lnTo>
                  <a:pt x="0" y="0"/>
                </a:lnTo>
                <a:moveTo>
                  <a:pt x="327" y="250"/>
                </a:moveTo>
                <a:lnTo>
                  <a:pt x="327" y="250"/>
                </a:lnTo>
                <a:lnTo>
                  <a:pt x="327" y="87"/>
                </a:lnTo>
                <a:lnTo>
                  <a:pt x="77" y="87"/>
                </a:lnTo>
                <a:lnTo>
                  <a:pt x="77" y="250"/>
                </a:lnTo>
                <a:lnTo>
                  <a:pt x="128" y="250"/>
                </a:lnTo>
                <a:lnTo>
                  <a:pt x="327" y="250"/>
                </a:lnTo>
                <a:lnTo>
                  <a:pt x="327" y="250"/>
                </a:lnTo>
                <a:moveTo>
                  <a:pt x="139" y="254"/>
                </a:moveTo>
                <a:lnTo>
                  <a:pt x="139" y="362"/>
                </a:lnTo>
                <a:lnTo>
                  <a:pt x="513" y="362"/>
                </a:lnTo>
                <a:lnTo>
                  <a:pt x="513" y="163"/>
                </a:lnTo>
                <a:lnTo>
                  <a:pt x="325" y="163"/>
                </a:lnTo>
                <a:moveTo>
                  <a:pt x="0" y="451"/>
                </a:moveTo>
                <a:lnTo>
                  <a:pt x="614" y="45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 name="Xbox_Controller" title="Icon of an xbox controller">
            <a:extLst>
              <a:ext uri="{FF2B5EF4-FFF2-40B4-BE49-F238E27FC236}">
                <a16:creationId xmlns:a16="http://schemas.microsoft.com/office/drawing/2014/main" id="{6B1D8356-EFC9-4D29-8412-25FDF165D1B6}"/>
              </a:ext>
            </a:extLst>
          </p:cNvPr>
          <p:cNvSpPr>
            <a:spLocks noChangeAspect="1" noEditPoints="1"/>
          </p:cNvSpPr>
          <p:nvPr/>
        </p:nvSpPr>
        <p:spPr bwMode="auto">
          <a:xfrm>
            <a:off x="7411225" y="3074136"/>
            <a:ext cx="502849" cy="292971"/>
          </a:xfrm>
          <a:custGeom>
            <a:avLst/>
            <a:gdLst>
              <a:gd name="T0" fmla="*/ 308 w 395"/>
              <a:gd name="T1" fmla="*/ 36 h 230"/>
              <a:gd name="T2" fmla="*/ 270 w 395"/>
              <a:gd name="T3" fmla="*/ 5 h 230"/>
              <a:gd name="T4" fmla="*/ 234 w 395"/>
              <a:gd name="T5" fmla="*/ 20 h 230"/>
              <a:gd name="T6" fmla="*/ 200 w 395"/>
              <a:gd name="T7" fmla="*/ 20 h 230"/>
              <a:gd name="T8" fmla="*/ 196 w 395"/>
              <a:gd name="T9" fmla="*/ 20 h 230"/>
              <a:gd name="T10" fmla="*/ 161 w 395"/>
              <a:gd name="T11" fmla="*/ 20 h 230"/>
              <a:gd name="T12" fmla="*/ 126 w 395"/>
              <a:gd name="T13" fmla="*/ 5 h 230"/>
              <a:gd name="T14" fmla="*/ 87 w 395"/>
              <a:gd name="T15" fmla="*/ 36 h 230"/>
              <a:gd name="T16" fmla="*/ 48 w 395"/>
              <a:gd name="T17" fmla="*/ 216 h 230"/>
              <a:gd name="T18" fmla="*/ 75 w 395"/>
              <a:gd name="T19" fmla="*/ 230 h 230"/>
              <a:gd name="T20" fmla="*/ 113 w 395"/>
              <a:gd name="T21" fmla="*/ 189 h 230"/>
              <a:gd name="T22" fmla="*/ 162 w 395"/>
              <a:gd name="T23" fmla="*/ 169 h 230"/>
              <a:gd name="T24" fmla="*/ 233 w 395"/>
              <a:gd name="T25" fmla="*/ 169 h 230"/>
              <a:gd name="T26" fmla="*/ 283 w 395"/>
              <a:gd name="T27" fmla="*/ 189 h 230"/>
              <a:gd name="T28" fmla="*/ 320 w 395"/>
              <a:gd name="T29" fmla="*/ 230 h 230"/>
              <a:gd name="T30" fmla="*/ 347 w 395"/>
              <a:gd name="T31" fmla="*/ 216 h 230"/>
              <a:gd name="T32" fmla="*/ 308 w 395"/>
              <a:gd name="T33" fmla="*/ 36 h 230"/>
              <a:gd name="T34" fmla="*/ 208 w 395"/>
              <a:gd name="T35" fmla="*/ 68 h 230"/>
              <a:gd name="T36" fmla="*/ 198 w 395"/>
              <a:gd name="T37" fmla="*/ 57 h 230"/>
              <a:gd name="T38" fmla="*/ 188 w 395"/>
              <a:gd name="T39" fmla="*/ 67 h 230"/>
              <a:gd name="T40" fmla="*/ 197 w 395"/>
              <a:gd name="T41" fmla="*/ 77 h 230"/>
              <a:gd name="T42" fmla="*/ 208 w 395"/>
              <a:gd name="T43" fmla="*/ 6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5" h="230">
                <a:moveTo>
                  <a:pt x="308" y="36"/>
                </a:moveTo>
                <a:cubicBezTo>
                  <a:pt x="312" y="17"/>
                  <a:pt x="299" y="11"/>
                  <a:pt x="270" y="5"/>
                </a:cubicBezTo>
                <a:cubicBezTo>
                  <a:pt x="240" y="0"/>
                  <a:pt x="234" y="20"/>
                  <a:pt x="234" y="20"/>
                </a:cubicBezTo>
                <a:cubicBezTo>
                  <a:pt x="200" y="20"/>
                  <a:pt x="200" y="20"/>
                  <a:pt x="200" y="20"/>
                </a:cubicBezTo>
                <a:cubicBezTo>
                  <a:pt x="196" y="20"/>
                  <a:pt x="196" y="20"/>
                  <a:pt x="196" y="20"/>
                </a:cubicBezTo>
                <a:cubicBezTo>
                  <a:pt x="161" y="20"/>
                  <a:pt x="161" y="20"/>
                  <a:pt x="161" y="20"/>
                </a:cubicBezTo>
                <a:cubicBezTo>
                  <a:pt x="161" y="20"/>
                  <a:pt x="156" y="0"/>
                  <a:pt x="126" y="5"/>
                </a:cubicBezTo>
                <a:cubicBezTo>
                  <a:pt x="96" y="11"/>
                  <a:pt x="84" y="17"/>
                  <a:pt x="87" y="36"/>
                </a:cubicBezTo>
                <a:cubicBezTo>
                  <a:pt x="87" y="36"/>
                  <a:pt x="0" y="165"/>
                  <a:pt x="48" y="216"/>
                </a:cubicBezTo>
                <a:cubicBezTo>
                  <a:pt x="64" y="230"/>
                  <a:pt x="68" y="230"/>
                  <a:pt x="75" y="230"/>
                </a:cubicBezTo>
                <a:cubicBezTo>
                  <a:pt x="82" y="230"/>
                  <a:pt x="95" y="203"/>
                  <a:pt x="113" y="189"/>
                </a:cubicBezTo>
                <a:cubicBezTo>
                  <a:pt x="131" y="174"/>
                  <a:pt x="148" y="170"/>
                  <a:pt x="162" y="169"/>
                </a:cubicBezTo>
                <a:cubicBezTo>
                  <a:pt x="173" y="169"/>
                  <a:pt x="223" y="169"/>
                  <a:pt x="233" y="169"/>
                </a:cubicBezTo>
                <a:cubicBezTo>
                  <a:pt x="248" y="170"/>
                  <a:pt x="265" y="174"/>
                  <a:pt x="283" y="189"/>
                </a:cubicBezTo>
                <a:cubicBezTo>
                  <a:pt x="301" y="203"/>
                  <a:pt x="313" y="230"/>
                  <a:pt x="320" y="230"/>
                </a:cubicBezTo>
                <a:cubicBezTo>
                  <a:pt x="327" y="230"/>
                  <a:pt x="332" y="230"/>
                  <a:pt x="347" y="216"/>
                </a:cubicBezTo>
                <a:cubicBezTo>
                  <a:pt x="395" y="165"/>
                  <a:pt x="308" y="36"/>
                  <a:pt x="308" y="36"/>
                </a:cubicBezTo>
                <a:close/>
                <a:moveTo>
                  <a:pt x="208" y="68"/>
                </a:moveTo>
                <a:cubicBezTo>
                  <a:pt x="208" y="62"/>
                  <a:pt x="204" y="57"/>
                  <a:pt x="198" y="57"/>
                </a:cubicBezTo>
                <a:cubicBezTo>
                  <a:pt x="193" y="57"/>
                  <a:pt x="188" y="61"/>
                  <a:pt x="188" y="67"/>
                </a:cubicBezTo>
                <a:cubicBezTo>
                  <a:pt x="188" y="72"/>
                  <a:pt x="192" y="77"/>
                  <a:pt x="197" y="77"/>
                </a:cubicBezTo>
                <a:cubicBezTo>
                  <a:pt x="203" y="77"/>
                  <a:pt x="207" y="73"/>
                  <a:pt x="208" y="6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 name="IoT" title="Icon of five circles that all connect to a center circle">
            <a:extLst>
              <a:ext uri="{FF2B5EF4-FFF2-40B4-BE49-F238E27FC236}">
                <a16:creationId xmlns:a16="http://schemas.microsoft.com/office/drawing/2014/main" id="{375AA36A-9AC5-4720-8E8C-8B860D7722C8}"/>
              </a:ext>
            </a:extLst>
          </p:cNvPr>
          <p:cNvSpPr>
            <a:spLocks noChangeAspect="1" noEditPoints="1"/>
          </p:cNvSpPr>
          <p:nvPr/>
        </p:nvSpPr>
        <p:spPr bwMode="auto">
          <a:xfrm>
            <a:off x="10356422" y="3952038"/>
            <a:ext cx="365708" cy="366294"/>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7" name="IoT_Hub" title="Icon of circles connecting to a center circle surrounded by brackets">
            <a:extLst>
              <a:ext uri="{FF2B5EF4-FFF2-40B4-BE49-F238E27FC236}">
                <a16:creationId xmlns:a16="http://schemas.microsoft.com/office/drawing/2014/main" id="{0FB26187-D224-4A2C-9E43-71380AB1361E}"/>
              </a:ext>
            </a:extLst>
          </p:cNvPr>
          <p:cNvSpPr>
            <a:spLocks noChangeAspect="1" noEditPoints="1"/>
          </p:cNvSpPr>
          <p:nvPr/>
        </p:nvSpPr>
        <p:spPr bwMode="auto">
          <a:xfrm>
            <a:off x="11321050" y="3952331"/>
            <a:ext cx="365708" cy="365708"/>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59154974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365708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EDUCATION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Diploma, degree, award, certification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Graduation cap, graduation ceremony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School house, education department, library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Books, reading, library,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 taking, homework, studying,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Pencil, write, note, sketch, edit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 math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Newspaper, news article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Flask, beaker, science, chemistry, lab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Maze, puzzle, game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Brain, think, intelligence, smart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Rocket, aeronautics, space exploration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School bus, transportation, commute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Megaphone, speaker, speech, announcement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Drums, music, band, rhythm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boy, teacher, educator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girl, teacher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girl, teacher, educator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Trophy, award, win, competition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Sports, physical education (PE)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bl>
          </a:graphicData>
        </a:graphic>
      </p:graphicFrame>
      <p:graphicFrame>
        <p:nvGraphicFramePr>
          <p:cNvPr id="31" name="Table 30"/>
          <p:cNvGraphicFramePr>
            <a:graphicFrameLocks noGrp="1"/>
          </p:cNvGraphicFramePr>
          <p:nvPr/>
        </p:nvGraphicFramePr>
        <p:xfrm>
          <a:off x="458010" y="380863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EMAIL  /  MESSAGING</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Mail, email, e-mail, letter, envelope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forward, reply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Return 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message, read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 letter, message, open letter, open 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Mailbox, send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Mailbox, send, inbox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Post, update, article, social media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Attachment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talk, conversation,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chat, talk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Chat thread, texting, </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chat, talk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talk, conversation,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call, recorded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E</a:t>
            </a:r>
          </a:p>
        </p:txBody>
      </p:sp>
      <p:sp>
        <p:nvSpPr>
          <p:cNvPr id="32" name="Education" title="Icon of a rolled paper with a ribbon stamped on it">
            <a:extLst>
              <a:ext uri="{FF2B5EF4-FFF2-40B4-BE49-F238E27FC236}">
                <a16:creationId xmlns:a16="http://schemas.microsoft.com/office/drawing/2014/main" id="{F6F65DC1-9ED7-4F38-B276-7246D203CA93}"/>
              </a:ext>
            </a:extLst>
          </p:cNvPr>
          <p:cNvSpPr>
            <a:spLocks noChangeAspect="1" noEditPoints="1"/>
          </p:cNvSpPr>
          <p:nvPr/>
        </p:nvSpPr>
        <p:spPr bwMode="auto">
          <a:xfrm>
            <a:off x="755147" y="1209223"/>
            <a:ext cx="365708" cy="365708"/>
          </a:xfrm>
          <a:custGeom>
            <a:avLst/>
            <a:gdLst>
              <a:gd name="T0" fmla="*/ 35 w 350"/>
              <a:gd name="T1" fmla="*/ 350 h 350"/>
              <a:gd name="T2" fmla="*/ 10 w 350"/>
              <a:gd name="T3" fmla="*/ 340 h 350"/>
              <a:gd name="T4" fmla="*/ 0 w 350"/>
              <a:gd name="T5" fmla="*/ 315 h 350"/>
              <a:gd name="T6" fmla="*/ 10 w 350"/>
              <a:gd name="T7" fmla="*/ 290 h 350"/>
              <a:gd name="T8" fmla="*/ 35 w 350"/>
              <a:gd name="T9" fmla="*/ 280 h 350"/>
              <a:gd name="T10" fmla="*/ 175 w 350"/>
              <a:gd name="T11" fmla="*/ 280 h 350"/>
              <a:gd name="T12" fmla="*/ 245 w 350"/>
              <a:gd name="T13" fmla="*/ 280 h 350"/>
              <a:gd name="T14" fmla="*/ 220 w 350"/>
              <a:gd name="T15" fmla="*/ 290 h 350"/>
              <a:gd name="T16" fmla="*/ 210 w 350"/>
              <a:gd name="T17" fmla="*/ 315 h 350"/>
              <a:gd name="T18" fmla="*/ 220 w 350"/>
              <a:gd name="T19" fmla="*/ 340 h 350"/>
              <a:gd name="T20" fmla="*/ 245 w 350"/>
              <a:gd name="T21" fmla="*/ 350 h 350"/>
              <a:gd name="T22" fmla="*/ 280 w 350"/>
              <a:gd name="T23" fmla="*/ 70 h 350"/>
              <a:gd name="T24" fmla="*/ 315 w 350"/>
              <a:gd name="T25" fmla="*/ 70 h 350"/>
              <a:gd name="T26" fmla="*/ 350 w 350"/>
              <a:gd name="T27" fmla="*/ 35 h 350"/>
              <a:gd name="T28" fmla="*/ 315 w 350"/>
              <a:gd name="T29" fmla="*/ 0 h 350"/>
              <a:gd name="T30" fmla="*/ 280 w 350"/>
              <a:gd name="T31" fmla="*/ 35 h 350"/>
              <a:gd name="T32" fmla="*/ 280 w 350"/>
              <a:gd name="T33" fmla="*/ 222 h 350"/>
              <a:gd name="T34" fmla="*/ 314 w 350"/>
              <a:gd name="T35" fmla="*/ 0 h 350"/>
              <a:gd name="T36" fmla="*/ 82 w 350"/>
              <a:gd name="T37" fmla="*/ 0 h 350"/>
              <a:gd name="T38" fmla="*/ 47 w 350"/>
              <a:gd name="T39" fmla="*/ 35 h 350"/>
              <a:gd name="T40" fmla="*/ 47 w 350"/>
              <a:gd name="T41" fmla="*/ 268 h 350"/>
              <a:gd name="T42" fmla="*/ 280 w 350"/>
              <a:gd name="T43" fmla="*/ 222 h 350"/>
              <a:gd name="T44" fmla="*/ 280 w 350"/>
              <a:gd name="T45" fmla="*/ 315 h 350"/>
              <a:gd name="T46" fmla="*/ 35 w 350"/>
              <a:gd name="T47" fmla="*/ 350 h 350"/>
              <a:gd name="T48" fmla="*/ 245 w 350"/>
              <a:gd name="T49" fmla="*/ 350 h 350"/>
              <a:gd name="T50" fmla="*/ 280 w 350"/>
              <a:gd name="T51" fmla="*/ 315 h 350"/>
              <a:gd name="T52" fmla="*/ 82 w 350"/>
              <a:gd name="T53" fmla="*/ 70 h 350"/>
              <a:gd name="T54" fmla="*/ 245 w 350"/>
              <a:gd name="T55" fmla="*/ 70 h 350"/>
              <a:gd name="T56" fmla="*/ 82 w 350"/>
              <a:gd name="T57" fmla="*/ 117 h 350"/>
              <a:gd name="T58" fmla="*/ 128 w 350"/>
              <a:gd name="T59" fmla="*/ 117 h 350"/>
              <a:gd name="T60" fmla="*/ 82 w 350"/>
              <a:gd name="T61" fmla="*/ 163 h 350"/>
              <a:gd name="T62" fmla="*/ 128 w 350"/>
              <a:gd name="T63" fmla="*/ 163 h 350"/>
              <a:gd name="T64" fmla="*/ 82 w 350"/>
              <a:gd name="T65" fmla="*/ 210 h 350"/>
              <a:gd name="T66" fmla="*/ 128 w 350"/>
              <a:gd name="T67" fmla="*/ 210 h 350"/>
              <a:gd name="T68" fmla="*/ 163 w 350"/>
              <a:gd name="T69" fmla="*/ 152 h 350"/>
              <a:gd name="T70" fmla="*/ 163 w 350"/>
              <a:gd name="T71" fmla="*/ 245 h 350"/>
              <a:gd name="T72" fmla="*/ 198 w 350"/>
              <a:gd name="T73" fmla="*/ 228 h 350"/>
              <a:gd name="T74" fmla="*/ 233 w 350"/>
              <a:gd name="T75" fmla="*/ 245 h 350"/>
              <a:gd name="T76" fmla="*/ 233 w 350"/>
              <a:gd name="T77" fmla="*/ 152 h 350"/>
              <a:gd name="T78" fmla="*/ 198 w 350"/>
              <a:gd name="T79" fmla="*/ 117 h 350"/>
              <a:gd name="T80" fmla="*/ 163 w 350"/>
              <a:gd name="T81" fmla="*/ 152 h 350"/>
              <a:gd name="T82" fmla="*/ 198 w 350"/>
              <a:gd name="T83" fmla="*/ 187 h 350"/>
              <a:gd name="T84" fmla="*/ 233 w 350"/>
              <a:gd name="T85" fmla="*/ 152 h 350"/>
              <a:gd name="T86" fmla="*/ 198 w 350"/>
              <a:gd name="T87" fmla="*/ 117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0" h="350">
                <a:moveTo>
                  <a:pt x="35" y="350"/>
                </a:moveTo>
                <a:cubicBezTo>
                  <a:pt x="25" y="350"/>
                  <a:pt x="17" y="346"/>
                  <a:pt x="10" y="340"/>
                </a:cubicBezTo>
                <a:cubicBezTo>
                  <a:pt x="4" y="333"/>
                  <a:pt x="0" y="325"/>
                  <a:pt x="0" y="315"/>
                </a:cubicBezTo>
                <a:cubicBezTo>
                  <a:pt x="0" y="305"/>
                  <a:pt x="4" y="297"/>
                  <a:pt x="10" y="290"/>
                </a:cubicBezTo>
                <a:cubicBezTo>
                  <a:pt x="17" y="284"/>
                  <a:pt x="25" y="280"/>
                  <a:pt x="35" y="280"/>
                </a:cubicBezTo>
                <a:cubicBezTo>
                  <a:pt x="175" y="280"/>
                  <a:pt x="175" y="280"/>
                  <a:pt x="175" y="280"/>
                </a:cubicBezTo>
                <a:cubicBezTo>
                  <a:pt x="245" y="280"/>
                  <a:pt x="245" y="280"/>
                  <a:pt x="245" y="280"/>
                </a:cubicBezTo>
                <a:cubicBezTo>
                  <a:pt x="235" y="280"/>
                  <a:pt x="227" y="284"/>
                  <a:pt x="220" y="290"/>
                </a:cubicBezTo>
                <a:cubicBezTo>
                  <a:pt x="214" y="297"/>
                  <a:pt x="210" y="305"/>
                  <a:pt x="210" y="315"/>
                </a:cubicBezTo>
                <a:cubicBezTo>
                  <a:pt x="210" y="325"/>
                  <a:pt x="214" y="333"/>
                  <a:pt x="220" y="340"/>
                </a:cubicBezTo>
                <a:cubicBezTo>
                  <a:pt x="227" y="346"/>
                  <a:pt x="235" y="350"/>
                  <a:pt x="245" y="350"/>
                </a:cubicBezTo>
                <a:moveTo>
                  <a:pt x="280" y="70"/>
                </a:moveTo>
                <a:cubicBezTo>
                  <a:pt x="315" y="70"/>
                  <a:pt x="315" y="70"/>
                  <a:pt x="315" y="70"/>
                </a:cubicBezTo>
                <a:cubicBezTo>
                  <a:pt x="334" y="70"/>
                  <a:pt x="350" y="54"/>
                  <a:pt x="350" y="35"/>
                </a:cubicBezTo>
                <a:cubicBezTo>
                  <a:pt x="350" y="16"/>
                  <a:pt x="334" y="0"/>
                  <a:pt x="315" y="0"/>
                </a:cubicBezTo>
                <a:cubicBezTo>
                  <a:pt x="296" y="0"/>
                  <a:pt x="280" y="16"/>
                  <a:pt x="280" y="35"/>
                </a:cubicBezTo>
                <a:cubicBezTo>
                  <a:pt x="280" y="222"/>
                  <a:pt x="280" y="222"/>
                  <a:pt x="280" y="222"/>
                </a:cubicBezTo>
                <a:moveTo>
                  <a:pt x="314" y="0"/>
                </a:moveTo>
                <a:cubicBezTo>
                  <a:pt x="82" y="0"/>
                  <a:pt x="82" y="0"/>
                  <a:pt x="82" y="0"/>
                </a:cubicBezTo>
                <a:cubicBezTo>
                  <a:pt x="62" y="0"/>
                  <a:pt x="47" y="16"/>
                  <a:pt x="47" y="35"/>
                </a:cubicBezTo>
                <a:cubicBezTo>
                  <a:pt x="47" y="268"/>
                  <a:pt x="47" y="268"/>
                  <a:pt x="47" y="268"/>
                </a:cubicBezTo>
                <a:moveTo>
                  <a:pt x="280" y="222"/>
                </a:moveTo>
                <a:cubicBezTo>
                  <a:pt x="280" y="315"/>
                  <a:pt x="280" y="315"/>
                  <a:pt x="280" y="315"/>
                </a:cubicBezTo>
                <a:moveTo>
                  <a:pt x="35" y="350"/>
                </a:moveTo>
                <a:cubicBezTo>
                  <a:pt x="245" y="350"/>
                  <a:pt x="245" y="350"/>
                  <a:pt x="245" y="350"/>
                </a:cubicBezTo>
                <a:cubicBezTo>
                  <a:pt x="264" y="350"/>
                  <a:pt x="280" y="334"/>
                  <a:pt x="280" y="315"/>
                </a:cubicBezTo>
                <a:moveTo>
                  <a:pt x="82" y="70"/>
                </a:moveTo>
                <a:cubicBezTo>
                  <a:pt x="245" y="70"/>
                  <a:pt x="245" y="70"/>
                  <a:pt x="245" y="70"/>
                </a:cubicBezTo>
                <a:moveTo>
                  <a:pt x="82" y="117"/>
                </a:moveTo>
                <a:cubicBezTo>
                  <a:pt x="128" y="117"/>
                  <a:pt x="128" y="117"/>
                  <a:pt x="128" y="117"/>
                </a:cubicBezTo>
                <a:moveTo>
                  <a:pt x="82" y="163"/>
                </a:moveTo>
                <a:cubicBezTo>
                  <a:pt x="128" y="163"/>
                  <a:pt x="128" y="163"/>
                  <a:pt x="128" y="163"/>
                </a:cubicBezTo>
                <a:moveTo>
                  <a:pt x="82" y="210"/>
                </a:moveTo>
                <a:cubicBezTo>
                  <a:pt x="128" y="210"/>
                  <a:pt x="128" y="210"/>
                  <a:pt x="128" y="210"/>
                </a:cubicBezTo>
                <a:moveTo>
                  <a:pt x="163" y="152"/>
                </a:moveTo>
                <a:cubicBezTo>
                  <a:pt x="163" y="245"/>
                  <a:pt x="163" y="245"/>
                  <a:pt x="163" y="245"/>
                </a:cubicBezTo>
                <a:cubicBezTo>
                  <a:pt x="198" y="228"/>
                  <a:pt x="198" y="228"/>
                  <a:pt x="198" y="228"/>
                </a:cubicBezTo>
                <a:cubicBezTo>
                  <a:pt x="233" y="245"/>
                  <a:pt x="233" y="245"/>
                  <a:pt x="233" y="245"/>
                </a:cubicBezTo>
                <a:cubicBezTo>
                  <a:pt x="233" y="152"/>
                  <a:pt x="233" y="152"/>
                  <a:pt x="233" y="152"/>
                </a:cubicBezTo>
                <a:moveTo>
                  <a:pt x="198" y="117"/>
                </a:moveTo>
                <a:cubicBezTo>
                  <a:pt x="179" y="117"/>
                  <a:pt x="163" y="132"/>
                  <a:pt x="163" y="152"/>
                </a:cubicBezTo>
                <a:cubicBezTo>
                  <a:pt x="163" y="171"/>
                  <a:pt x="179" y="187"/>
                  <a:pt x="198" y="187"/>
                </a:cubicBezTo>
                <a:cubicBezTo>
                  <a:pt x="218" y="187"/>
                  <a:pt x="233" y="171"/>
                  <a:pt x="233" y="152"/>
                </a:cubicBezTo>
                <a:cubicBezTo>
                  <a:pt x="233" y="132"/>
                  <a:pt x="218" y="117"/>
                  <a:pt x="198" y="117"/>
                </a:cubicBezTo>
                <a:close/>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3" name="pencil" title="Icon of a pencil">
            <a:extLst>
              <a:ext uri="{FF2B5EF4-FFF2-40B4-BE49-F238E27FC236}">
                <a16:creationId xmlns:a16="http://schemas.microsoft.com/office/drawing/2014/main" id="{884AB308-1068-44DE-8729-1B736C19B05D}"/>
              </a:ext>
            </a:extLst>
          </p:cNvPr>
          <p:cNvSpPr>
            <a:spLocks noChangeAspect="1" noEditPoints="1"/>
          </p:cNvSpPr>
          <p:nvPr/>
        </p:nvSpPr>
        <p:spPr bwMode="auto">
          <a:xfrm>
            <a:off x="5555066" y="1209223"/>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building_11" title="Icon og a school house">
            <a:extLst>
              <a:ext uri="{FF2B5EF4-FFF2-40B4-BE49-F238E27FC236}">
                <a16:creationId xmlns:a16="http://schemas.microsoft.com/office/drawing/2014/main" id="{005B371F-DEF0-4E23-82D1-19036AC5286F}"/>
              </a:ext>
            </a:extLst>
          </p:cNvPr>
          <p:cNvSpPr>
            <a:spLocks noChangeAspect="1" noEditPoints="1"/>
          </p:cNvSpPr>
          <p:nvPr/>
        </p:nvSpPr>
        <p:spPr bwMode="auto">
          <a:xfrm>
            <a:off x="2583688" y="1244432"/>
            <a:ext cx="548562" cy="295295"/>
          </a:xfrm>
          <a:custGeom>
            <a:avLst/>
            <a:gdLst>
              <a:gd name="T0" fmla="*/ 164 w 361"/>
              <a:gd name="T1" fmla="*/ 94 h 193"/>
              <a:gd name="T2" fmla="*/ 66 w 361"/>
              <a:gd name="T3" fmla="*/ 193 h 193"/>
              <a:gd name="T4" fmla="*/ 98 w 361"/>
              <a:gd name="T5" fmla="*/ 124 h 193"/>
              <a:gd name="T6" fmla="*/ 93 w 361"/>
              <a:gd name="T7" fmla="*/ 129 h 193"/>
              <a:gd name="T8" fmla="*/ 98 w 361"/>
              <a:gd name="T9" fmla="*/ 124 h 193"/>
              <a:gd name="T10" fmla="*/ 93 w 361"/>
              <a:gd name="T11" fmla="*/ 160 h 193"/>
              <a:gd name="T12" fmla="*/ 98 w 361"/>
              <a:gd name="T13" fmla="*/ 165 h 193"/>
              <a:gd name="T14" fmla="*/ 135 w 361"/>
              <a:gd name="T15" fmla="*/ 124 h 193"/>
              <a:gd name="T16" fmla="*/ 130 w 361"/>
              <a:gd name="T17" fmla="*/ 129 h 193"/>
              <a:gd name="T18" fmla="*/ 135 w 361"/>
              <a:gd name="T19" fmla="*/ 124 h 193"/>
              <a:gd name="T20" fmla="*/ 130 w 361"/>
              <a:gd name="T21" fmla="*/ 160 h 193"/>
              <a:gd name="T22" fmla="*/ 135 w 361"/>
              <a:gd name="T23" fmla="*/ 165 h 193"/>
              <a:gd name="T24" fmla="*/ 295 w 361"/>
              <a:gd name="T25" fmla="*/ 124 h 193"/>
              <a:gd name="T26" fmla="*/ 291 w 361"/>
              <a:gd name="T27" fmla="*/ 129 h 193"/>
              <a:gd name="T28" fmla="*/ 295 w 361"/>
              <a:gd name="T29" fmla="*/ 124 h 193"/>
              <a:gd name="T30" fmla="*/ 291 w 361"/>
              <a:gd name="T31" fmla="*/ 160 h 193"/>
              <a:gd name="T32" fmla="*/ 295 w 361"/>
              <a:gd name="T33" fmla="*/ 165 h 193"/>
              <a:gd name="T34" fmla="*/ 333 w 361"/>
              <a:gd name="T35" fmla="*/ 124 h 193"/>
              <a:gd name="T36" fmla="*/ 328 w 361"/>
              <a:gd name="T37" fmla="*/ 129 h 193"/>
              <a:gd name="T38" fmla="*/ 333 w 361"/>
              <a:gd name="T39" fmla="*/ 124 h 193"/>
              <a:gd name="T40" fmla="*/ 328 w 361"/>
              <a:gd name="T41" fmla="*/ 160 h 193"/>
              <a:gd name="T42" fmla="*/ 333 w 361"/>
              <a:gd name="T43" fmla="*/ 165 h 193"/>
              <a:gd name="T44" fmla="*/ 263 w 361"/>
              <a:gd name="T45" fmla="*/ 193 h 193"/>
              <a:gd name="T46" fmla="*/ 361 w 361"/>
              <a:gd name="T47" fmla="*/ 94 h 193"/>
              <a:gd name="T48" fmla="*/ 263 w 361"/>
              <a:gd name="T49" fmla="*/ 193 h 193"/>
              <a:gd name="T50" fmla="*/ 164 w 361"/>
              <a:gd name="T51" fmla="*/ 45 h 193"/>
              <a:gd name="T52" fmla="*/ 263 w 361"/>
              <a:gd name="T53" fmla="*/ 193 h 193"/>
              <a:gd name="T54" fmla="*/ 214 w 361"/>
              <a:gd name="T55" fmla="*/ 0 h 193"/>
              <a:gd name="T56" fmla="*/ 185 w 361"/>
              <a:gd name="T57" fmla="*/ 58 h 193"/>
              <a:gd name="T58" fmla="*/ 241 w 361"/>
              <a:gd name="T59" fmla="*/ 84 h 193"/>
              <a:gd name="T60" fmla="*/ 241 w 361"/>
              <a:gd name="T61" fmla="*/ 193 h 193"/>
              <a:gd name="T62" fmla="*/ 213 w 361"/>
              <a:gd name="T63" fmla="*/ 144 h 193"/>
              <a:gd name="T64" fmla="*/ 213 w 361"/>
              <a:gd name="T65" fmla="*/ 144 h 193"/>
              <a:gd name="T66" fmla="*/ 185 w 361"/>
              <a:gd name="T67" fmla="*/ 193 h 193"/>
              <a:gd name="T68" fmla="*/ 207 w 361"/>
              <a:gd name="T69" fmla="*/ 115 h 193"/>
              <a:gd name="T70" fmla="*/ 219 w 361"/>
              <a:gd name="T71" fmla="*/ 115 h 193"/>
              <a:gd name="T72" fmla="*/ 19 w 361"/>
              <a:gd name="T73" fmla="*/ 75 h 193"/>
              <a:gd name="T74" fmla="*/ 19 w 361"/>
              <a:gd name="T75" fmla="*/ 45 h 193"/>
              <a:gd name="T76" fmla="*/ 0 w 361"/>
              <a:gd name="T7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1" h="193">
                <a:moveTo>
                  <a:pt x="66" y="94"/>
                </a:moveTo>
                <a:cubicBezTo>
                  <a:pt x="164" y="94"/>
                  <a:pt x="164" y="94"/>
                  <a:pt x="164" y="94"/>
                </a:cubicBezTo>
                <a:cubicBezTo>
                  <a:pt x="164" y="193"/>
                  <a:pt x="164" y="193"/>
                  <a:pt x="164" y="193"/>
                </a:cubicBezTo>
                <a:cubicBezTo>
                  <a:pt x="66" y="193"/>
                  <a:pt x="66" y="193"/>
                  <a:pt x="66" y="193"/>
                </a:cubicBezTo>
                <a:lnTo>
                  <a:pt x="66" y="94"/>
                </a:lnTo>
                <a:close/>
                <a:moveTo>
                  <a:pt x="98" y="124"/>
                </a:moveTo>
                <a:cubicBezTo>
                  <a:pt x="93" y="124"/>
                  <a:pt x="93" y="124"/>
                  <a:pt x="93" y="124"/>
                </a:cubicBezTo>
                <a:cubicBezTo>
                  <a:pt x="93" y="129"/>
                  <a:pt x="93" y="129"/>
                  <a:pt x="93" y="129"/>
                </a:cubicBezTo>
                <a:cubicBezTo>
                  <a:pt x="98" y="129"/>
                  <a:pt x="98" y="129"/>
                  <a:pt x="98" y="129"/>
                </a:cubicBezTo>
                <a:lnTo>
                  <a:pt x="98" y="124"/>
                </a:lnTo>
                <a:close/>
                <a:moveTo>
                  <a:pt x="98" y="160"/>
                </a:moveTo>
                <a:cubicBezTo>
                  <a:pt x="93" y="160"/>
                  <a:pt x="93" y="160"/>
                  <a:pt x="93" y="160"/>
                </a:cubicBezTo>
                <a:cubicBezTo>
                  <a:pt x="93" y="165"/>
                  <a:pt x="93" y="165"/>
                  <a:pt x="93" y="165"/>
                </a:cubicBezTo>
                <a:cubicBezTo>
                  <a:pt x="98" y="165"/>
                  <a:pt x="98" y="165"/>
                  <a:pt x="98" y="165"/>
                </a:cubicBezTo>
                <a:lnTo>
                  <a:pt x="98" y="160"/>
                </a:lnTo>
                <a:close/>
                <a:moveTo>
                  <a:pt x="135" y="124"/>
                </a:moveTo>
                <a:cubicBezTo>
                  <a:pt x="130" y="124"/>
                  <a:pt x="130" y="124"/>
                  <a:pt x="130" y="124"/>
                </a:cubicBezTo>
                <a:cubicBezTo>
                  <a:pt x="130" y="129"/>
                  <a:pt x="130" y="129"/>
                  <a:pt x="130" y="129"/>
                </a:cubicBezTo>
                <a:cubicBezTo>
                  <a:pt x="135" y="129"/>
                  <a:pt x="135" y="129"/>
                  <a:pt x="135" y="129"/>
                </a:cubicBezTo>
                <a:lnTo>
                  <a:pt x="135" y="124"/>
                </a:lnTo>
                <a:close/>
                <a:moveTo>
                  <a:pt x="135" y="160"/>
                </a:moveTo>
                <a:cubicBezTo>
                  <a:pt x="130" y="160"/>
                  <a:pt x="130" y="160"/>
                  <a:pt x="130" y="160"/>
                </a:cubicBezTo>
                <a:cubicBezTo>
                  <a:pt x="130" y="165"/>
                  <a:pt x="130" y="165"/>
                  <a:pt x="130" y="165"/>
                </a:cubicBezTo>
                <a:cubicBezTo>
                  <a:pt x="135" y="165"/>
                  <a:pt x="135" y="165"/>
                  <a:pt x="135" y="165"/>
                </a:cubicBezTo>
                <a:lnTo>
                  <a:pt x="135" y="160"/>
                </a:lnTo>
                <a:close/>
                <a:moveTo>
                  <a:pt x="295" y="124"/>
                </a:moveTo>
                <a:cubicBezTo>
                  <a:pt x="291" y="124"/>
                  <a:pt x="291" y="124"/>
                  <a:pt x="291" y="124"/>
                </a:cubicBezTo>
                <a:cubicBezTo>
                  <a:pt x="291" y="129"/>
                  <a:pt x="291" y="129"/>
                  <a:pt x="291" y="129"/>
                </a:cubicBezTo>
                <a:cubicBezTo>
                  <a:pt x="295" y="129"/>
                  <a:pt x="295" y="129"/>
                  <a:pt x="295" y="129"/>
                </a:cubicBezTo>
                <a:lnTo>
                  <a:pt x="295" y="124"/>
                </a:lnTo>
                <a:close/>
                <a:moveTo>
                  <a:pt x="295" y="160"/>
                </a:moveTo>
                <a:cubicBezTo>
                  <a:pt x="291" y="160"/>
                  <a:pt x="291" y="160"/>
                  <a:pt x="291" y="160"/>
                </a:cubicBezTo>
                <a:cubicBezTo>
                  <a:pt x="291" y="165"/>
                  <a:pt x="291" y="165"/>
                  <a:pt x="291" y="165"/>
                </a:cubicBezTo>
                <a:cubicBezTo>
                  <a:pt x="295" y="165"/>
                  <a:pt x="295" y="165"/>
                  <a:pt x="295" y="165"/>
                </a:cubicBezTo>
                <a:lnTo>
                  <a:pt x="295" y="160"/>
                </a:lnTo>
                <a:close/>
                <a:moveTo>
                  <a:pt x="333" y="124"/>
                </a:moveTo>
                <a:cubicBezTo>
                  <a:pt x="328" y="124"/>
                  <a:pt x="328" y="124"/>
                  <a:pt x="328" y="124"/>
                </a:cubicBezTo>
                <a:cubicBezTo>
                  <a:pt x="328" y="129"/>
                  <a:pt x="328" y="129"/>
                  <a:pt x="328" y="129"/>
                </a:cubicBezTo>
                <a:cubicBezTo>
                  <a:pt x="333" y="129"/>
                  <a:pt x="333" y="129"/>
                  <a:pt x="333" y="129"/>
                </a:cubicBezTo>
                <a:lnTo>
                  <a:pt x="333" y="124"/>
                </a:lnTo>
                <a:close/>
                <a:moveTo>
                  <a:pt x="333" y="160"/>
                </a:moveTo>
                <a:cubicBezTo>
                  <a:pt x="328" y="160"/>
                  <a:pt x="328" y="160"/>
                  <a:pt x="328" y="160"/>
                </a:cubicBezTo>
                <a:cubicBezTo>
                  <a:pt x="328" y="165"/>
                  <a:pt x="328" y="165"/>
                  <a:pt x="328" y="165"/>
                </a:cubicBezTo>
                <a:cubicBezTo>
                  <a:pt x="333" y="165"/>
                  <a:pt x="333" y="165"/>
                  <a:pt x="333" y="165"/>
                </a:cubicBezTo>
                <a:lnTo>
                  <a:pt x="333" y="160"/>
                </a:lnTo>
                <a:close/>
                <a:moveTo>
                  <a:pt x="263" y="193"/>
                </a:moveTo>
                <a:cubicBezTo>
                  <a:pt x="361" y="193"/>
                  <a:pt x="361" y="193"/>
                  <a:pt x="361" y="193"/>
                </a:cubicBezTo>
                <a:cubicBezTo>
                  <a:pt x="361" y="94"/>
                  <a:pt x="361" y="94"/>
                  <a:pt x="361" y="94"/>
                </a:cubicBezTo>
                <a:cubicBezTo>
                  <a:pt x="263" y="94"/>
                  <a:pt x="263" y="94"/>
                  <a:pt x="263" y="94"/>
                </a:cubicBezTo>
                <a:lnTo>
                  <a:pt x="263" y="193"/>
                </a:lnTo>
                <a:close/>
                <a:moveTo>
                  <a:pt x="214" y="0"/>
                </a:moveTo>
                <a:cubicBezTo>
                  <a:pt x="164" y="45"/>
                  <a:pt x="164" y="45"/>
                  <a:pt x="164" y="45"/>
                </a:cubicBezTo>
                <a:cubicBezTo>
                  <a:pt x="164" y="193"/>
                  <a:pt x="164" y="193"/>
                  <a:pt x="164" y="193"/>
                </a:cubicBezTo>
                <a:cubicBezTo>
                  <a:pt x="263" y="193"/>
                  <a:pt x="263" y="193"/>
                  <a:pt x="263" y="193"/>
                </a:cubicBezTo>
                <a:cubicBezTo>
                  <a:pt x="263" y="45"/>
                  <a:pt x="263" y="45"/>
                  <a:pt x="263" y="45"/>
                </a:cubicBezTo>
                <a:lnTo>
                  <a:pt x="214" y="0"/>
                </a:lnTo>
                <a:close/>
                <a:moveTo>
                  <a:pt x="241" y="58"/>
                </a:moveTo>
                <a:cubicBezTo>
                  <a:pt x="185" y="58"/>
                  <a:pt x="185" y="58"/>
                  <a:pt x="185" y="58"/>
                </a:cubicBezTo>
                <a:cubicBezTo>
                  <a:pt x="185" y="84"/>
                  <a:pt x="185" y="84"/>
                  <a:pt x="185" y="84"/>
                </a:cubicBezTo>
                <a:cubicBezTo>
                  <a:pt x="241" y="84"/>
                  <a:pt x="241" y="84"/>
                  <a:pt x="241" y="84"/>
                </a:cubicBezTo>
                <a:lnTo>
                  <a:pt x="241" y="58"/>
                </a:lnTo>
                <a:close/>
                <a:moveTo>
                  <a:pt x="241" y="193"/>
                </a:moveTo>
                <a:cubicBezTo>
                  <a:pt x="241" y="144"/>
                  <a:pt x="241" y="144"/>
                  <a:pt x="241" y="144"/>
                </a:cubicBezTo>
                <a:cubicBezTo>
                  <a:pt x="213" y="144"/>
                  <a:pt x="213" y="144"/>
                  <a:pt x="213" y="144"/>
                </a:cubicBezTo>
                <a:cubicBezTo>
                  <a:pt x="213" y="193"/>
                  <a:pt x="213" y="193"/>
                  <a:pt x="213" y="193"/>
                </a:cubicBezTo>
                <a:moveTo>
                  <a:pt x="213" y="144"/>
                </a:moveTo>
                <a:cubicBezTo>
                  <a:pt x="185" y="144"/>
                  <a:pt x="185" y="144"/>
                  <a:pt x="185" y="144"/>
                </a:cubicBezTo>
                <a:cubicBezTo>
                  <a:pt x="185" y="193"/>
                  <a:pt x="185" y="193"/>
                  <a:pt x="185" y="193"/>
                </a:cubicBezTo>
                <a:moveTo>
                  <a:pt x="213" y="109"/>
                </a:moveTo>
                <a:cubicBezTo>
                  <a:pt x="210" y="109"/>
                  <a:pt x="207" y="112"/>
                  <a:pt x="207" y="115"/>
                </a:cubicBezTo>
                <a:cubicBezTo>
                  <a:pt x="207" y="119"/>
                  <a:pt x="210" y="122"/>
                  <a:pt x="213" y="122"/>
                </a:cubicBezTo>
                <a:cubicBezTo>
                  <a:pt x="217" y="122"/>
                  <a:pt x="219" y="119"/>
                  <a:pt x="219" y="115"/>
                </a:cubicBezTo>
                <a:cubicBezTo>
                  <a:pt x="219" y="112"/>
                  <a:pt x="217" y="109"/>
                  <a:pt x="213" y="109"/>
                </a:cubicBezTo>
                <a:close/>
                <a:moveTo>
                  <a:pt x="19" y="75"/>
                </a:moveTo>
                <a:cubicBezTo>
                  <a:pt x="50" y="62"/>
                  <a:pt x="50" y="62"/>
                  <a:pt x="50" y="62"/>
                </a:cubicBezTo>
                <a:cubicBezTo>
                  <a:pt x="19" y="45"/>
                  <a:pt x="19" y="45"/>
                  <a:pt x="19" y="45"/>
                </a:cubicBezTo>
                <a:cubicBezTo>
                  <a:pt x="19" y="193"/>
                  <a:pt x="19" y="193"/>
                  <a:pt x="19" y="193"/>
                </a:cubicBezTo>
                <a:moveTo>
                  <a:pt x="0" y="193"/>
                </a:moveTo>
                <a:cubicBezTo>
                  <a:pt x="38" y="193"/>
                  <a:pt x="38" y="193"/>
                  <a:pt x="38" y="19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girl" title="Icon of a young woman">
            <a:extLst>
              <a:ext uri="{FF2B5EF4-FFF2-40B4-BE49-F238E27FC236}">
                <a16:creationId xmlns:a16="http://schemas.microsoft.com/office/drawing/2014/main" id="{90E5CA25-D7C1-4C1F-B4F4-58DA63C86F11}"/>
              </a:ext>
            </a:extLst>
          </p:cNvPr>
          <p:cNvSpPr>
            <a:spLocks noChangeAspect="1" noEditPoints="1"/>
          </p:cNvSpPr>
          <p:nvPr/>
        </p:nvSpPr>
        <p:spPr bwMode="auto">
          <a:xfrm>
            <a:off x="7508255" y="2123496"/>
            <a:ext cx="308788" cy="365708"/>
          </a:xfrm>
          <a:custGeom>
            <a:avLst/>
            <a:gdLst>
              <a:gd name="T0" fmla="*/ 65 w 299"/>
              <a:gd name="T1" fmla="*/ 119 h 354"/>
              <a:gd name="T2" fmla="*/ 169 w 299"/>
              <a:gd name="T3" fmla="*/ 15 h 354"/>
              <a:gd name="T4" fmla="*/ 273 w 299"/>
              <a:gd name="T5" fmla="*/ 119 h 354"/>
              <a:gd name="T6" fmla="*/ 169 w 299"/>
              <a:gd name="T7" fmla="*/ 223 h 354"/>
              <a:gd name="T8" fmla="*/ 65 w 299"/>
              <a:gd name="T9" fmla="*/ 119 h 354"/>
              <a:gd name="T10" fmla="*/ 299 w 299"/>
              <a:gd name="T11" fmla="*/ 354 h 354"/>
              <a:gd name="T12" fmla="*/ 169 w 299"/>
              <a:gd name="T13" fmla="*/ 223 h 354"/>
              <a:gd name="T14" fmla="*/ 38 w 299"/>
              <a:gd name="T15" fmla="*/ 354 h 354"/>
              <a:gd name="T16" fmla="*/ 112 w 299"/>
              <a:gd name="T17" fmla="*/ 236 h 354"/>
              <a:gd name="T18" fmla="*/ 169 w 299"/>
              <a:gd name="T19" fmla="*/ 289 h 354"/>
              <a:gd name="T20" fmla="*/ 225 w 299"/>
              <a:gd name="T21" fmla="*/ 236 h 354"/>
              <a:gd name="T22" fmla="*/ 105 w 299"/>
              <a:gd name="T23" fmla="*/ 37 h 354"/>
              <a:gd name="T24" fmla="*/ 165 w 299"/>
              <a:gd name="T25" fmla="*/ 85 h 354"/>
              <a:gd name="T26" fmla="*/ 269 w 299"/>
              <a:gd name="T27" fmla="*/ 90 h 354"/>
              <a:gd name="T28" fmla="*/ 69 w 299"/>
              <a:gd name="T29" fmla="*/ 148 h 354"/>
              <a:gd name="T30" fmla="*/ 105 w 299"/>
              <a:gd name="T31" fmla="*/ 107 h 354"/>
              <a:gd name="T32" fmla="*/ 99 w 299"/>
              <a:gd name="T33" fmla="*/ 42 h 354"/>
              <a:gd name="T34" fmla="*/ 105 w 299"/>
              <a:gd name="T35" fmla="*/ 37 h 354"/>
              <a:gd name="T36" fmla="*/ 55 w 299"/>
              <a:gd name="T37" fmla="*/ 25 h 354"/>
              <a:gd name="T38" fmla="*/ 62 w 299"/>
              <a:gd name="T39" fmla="*/ 109 h 354"/>
              <a:gd name="T40" fmla="*/ 0 w 299"/>
              <a:gd name="T41" fmla="*/ 12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354">
                <a:moveTo>
                  <a:pt x="65" y="119"/>
                </a:moveTo>
                <a:cubicBezTo>
                  <a:pt x="65" y="62"/>
                  <a:pt x="111" y="15"/>
                  <a:pt x="169" y="15"/>
                </a:cubicBezTo>
                <a:cubicBezTo>
                  <a:pt x="226" y="15"/>
                  <a:pt x="273" y="62"/>
                  <a:pt x="273" y="119"/>
                </a:cubicBezTo>
                <a:cubicBezTo>
                  <a:pt x="273" y="177"/>
                  <a:pt x="226" y="223"/>
                  <a:pt x="169" y="223"/>
                </a:cubicBezTo>
                <a:cubicBezTo>
                  <a:pt x="111" y="223"/>
                  <a:pt x="65" y="177"/>
                  <a:pt x="65" y="119"/>
                </a:cubicBezTo>
                <a:close/>
                <a:moveTo>
                  <a:pt x="299" y="354"/>
                </a:moveTo>
                <a:cubicBezTo>
                  <a:pt x="299" y="282"/>
                  <a:pt x="241" y="223"/>
                  <a:pt x="169" y="223"/>
                </a:cubicBezTo>
                <a:cubicBezTo>
                  <a:pt x="97" y="223"/>
                  <a:pt x="38" y="282"/>
                  <a:pt x="38" y="354"/>
                </a:cubicBezTo>
                <a:moveTo>
                  <a:pt x="112" y="236"/>
                </a:moveTo>
                <a:cubicBezTo>
                  <a:pt x="169" y="289"/>
                  <a:pt x="169" y="289"/>
                  <a:pt x="169" y="289"/>
                </a:cubicBezTo>
                <a:cubicBezTo>
                  <a:pt x="225" y="236"/>
                  <a:pt x="225" y="236"/>
                  <a:pt x="225" y="236"/>
                </a:cubicBezTo>
                <a:moveTo>
                  <a:pt x="105" y="37"/>
                </a:moveTo>
                <a:cubicBezTo>
                  <a:pt x="105" y="37"/>
                  <a:pt x="130" y="75"/>
                  <a:pt x="165" y="85"/>
                </a:cubicBezTo>
                <a:cubicBezTo>
                  <a:pt x="206" y="96"/>
                  <a:pt x="269" y="90"/>
                  <a:pt x="269" y="90"/>
                </a:cubicBezTo>
                <a:moveTo>
                  <a:pt x="69" y="148"/>
                </a:moveTo>
                <a:cubicBezTo>
                  <a:pt x="69" y="148"/>
                  <a:pt x="98" y="128"/>
                  <a:pt x="105" y="107"/>
                </a:cubicBezTo>
                <a:cubicBezTo>
                  <a:pt x="117" y="68"/>
                  <a:pt x="99" y="42"/>
                  <a:pt x="99" y="42"/>
                </a:cubicBezTo>
                <a:moveTo>
                  <a:pt x="105" y="37"/>
                </a:moveTo>
                <a:cubicBezTo>
                  <a:pt x="105" y="37"/>
                  <a:pt x="87" y="0"/>
                  <a:pt x="55" y="25"/>
                </a:cubicBezTo>
                <a:cubicBezTo>
                  <a:pt x="28" y="47"/>
                  <a:pt x="66" y="87"/>
                  <a:pt x="62" y="109"/>
                </a:cubicBezTo>
                <a:cubicBezTo>
                  <a:pt x="55" y="139"/>
                  <a:pt x="0" y="127"/>
                  <a:pt x="0" y="12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6" name="girl_2" title="Icon of a woman">
            <a:extLst>
              <a:ext uri="{FF2B5EF4-FFF2-40B4-BE49-F238E27FC236}">
                <a16:creationId xmlns:a16="http://schemas.microsoft.com/office/drawing/2014/main" id="{371EC4A4-8B5B-465A-8A69-DE39EDC95CDF}"/>
              </a:ext>
            </a:extLst>
          </p:cNvPr>
          <p:cNvSpPr>
            <a:spLocks noChangeAspect="1" noEditPoints="1"/>
          </p:cNvSpPr>
          <p:nvPr/>
        </p:nvSpPr>
        <p:spPr bwMode="auto">
          <a:xfrm>
            <a:off x="6520254" y="2123496"/>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7" name="boy" title="Icon of a man">
            <a:extLst>
              <a:ext uri="{FF2B5EF4-FFF2-40B4-BE49-F238E27FC236}">
                <a16:creationId xmlns:a16="http://schemas.microsoft.com/office/drawing/2014/main" id="{0DA52365-226C-40AF-B8E0-72F7B99CA8D5}"/>
              </a:ext>
            </a:extLst>
          </p:cNvPr>
          <p:cNvSpPr>
            <a:spLocks noChangeAspect="1" noEditPoints="1"/>
          </p:cNvSpPr>
          <p:nvPr/>
        </p:nvSpPr>
        <p:spPr bwMode="auto">
          <a:xfrm>
            <a:off x="5597436" y="2123496"/>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8" name="bus" title="Icon of a bus">
            <a:extLst>
              <a:ext uri="{FF2B5EF4-FFF2-40B4-BE49-F238E27FC236}">
                <a16:creationId xmlns:a16="http://schemas.microsoft.com/office/drawing/2014/main" id="{0D9EDBE9-01AA-4E72-8CC4-07623A0C4DAD}"/>
              </a:ext>
            </a:extLst>
          </p:cNvPr>
          <p:cNvSpPr>
            <a:spLocks noChangeAspect="1" noEditPoints="1"/>
          </p:cNvSpPr>
          <p:nvPr/>
        </p:nvSpPr>
        <p:spPr bwMode="auto">
          <a:xfrm>
            <a:off x="2675114" y="2123496"/>
            <a:ext cx="365708" cy="365708"/>
          </a:xfrm>
          <a:custGeom>
            <a:avLst/>
            <a:gdLst>
              <a:gd name="T0" fmla="*/ 290 w 344"/>
              <a:gd name="T1" fmla="*/ 0 h 343"/>
              <a:gd name="T2" fmla="*/ 318 w 344"/>
              <a:gd name="T3" fmla="*/ 28 h 343"/>
              <a:gd name="T4" fmla="*/ 318 w 344"/>
              <a:gd name="T5" fmla="*/ 314 h 343"/>
              <a:gd name="T6" fmla="*/ 25 w 344"/>
              <a:gd name="T7" fmla="*/ 314 h 343"/>
              <a:gd name="T8" fmla="*/ 25 w 344"/>
              <a:gd name="T9" fmla="*/ 28 h 343"/>
              <a:gd name="T10" fmla="*/ 54 w 344"/>
              <a:gd name="T11" fmla="*/ 0 h 343"/>
              <a:gd name="T12" fmla="*/ 290 w 344"/>
              <a:gd name="T13" fmla="*/ 0 h 343"/>
              <a:gd name="T14" fmla="*/ 104 w 344"/>
              <a:gd name="T15" fmla="*/ 46 h 343"/>
              <a:gd name="T16" fmla="*/ 237 w 344"/>
              <a:gd name="T17" fmla="*/ 46 h 343"/>
              <a:gd name="T18" fmla="*/ 60 w 344"/>
              <a:gd name="T19" fmla="*/ 224 h 343"/>
              <a:gd name="T20" fmla="*/ 104 w 344"/>
              <a:gd name="T21" fmla="*/ 224 h 343"/>
              <a:gd name="T22" fmla="*/ 237 w 344"/>
              <a:gd name="T23" fmla="*/ 224 h 343"/>
              <a:gd name="T24" fmla="*/ 281 w 344"/>
              <a:gd name="T25" fmla="*/ 224 h 343"/>
              <a:gd name="T26" fmla="*/ 25 w 344"/>
              <a:gd name="T27" fmla="*/ 92 h 343"/>
              <a:gd name="T28" fmla="*/ 318 w 344"/>
              <a:gd name="T29" fmla="*/ 92 h 343"/>
              <a:gd name="T30" fmla="*/ 25 w 344"/>
              <a:gd name="T31" fmla="*/ 179 h 343"/>
              <a:gd name="T32" fmla="*/ 318 w 344"/>
              <a:gd name="T33" fmla="*/ 179 h 343"/>
              <a:gd name="T34" fmla="*/ 25 w 344"/>
              <a:gd name="T35" fmla="*/ 268 h 343"/>
              <a:gd name="T36" fmla="*/ 318 w 344"/>
              <a:gd name="T37" fmla="*/ 268 h 343"/>
              <a:gd name="T38" fmla="*/ 172 w 344"/>
              <a:gd name="T39" fmla="*/ 92 h 343"/>
              <a:gd name="T40" fmla="*/ 172 w 344"/>
              <a:gd name="T41" fmla="*/ 179 h 343"/>
              <a:gd name="T42" fmla="*/ 318 w 344"/>
              <a:gd name="T43" fmla="*/ 124 h 343"/>
              <a:gd name="T44" fmla="*/ 344 w 344"/>
              <a:gd name="T45" fmla="*/ 124 h 343"/>
              <a:gd name="T46" fmla="*/ 344 w 344"/>
              <a:gd name="T47" fmla="*/ 83 h 343"/>
              <a:gd name="T48" fmla="*/ 318 w 344"/>
              <a:gd name="T49" fmla="*/ 83 h 343"/>
              <a:gd name="T50" fmla="*/ 240 w 344"/>
              <a:gd name="T51" fmla="*/ 314 h 343"/>
              <a:gd name="T52" fmla="*/ 240 w 344"/>
              <a:gd name="T53" fmla="*/ 343 h 343"/>
              <a:gd name="T54" fmla="*/ 301 w 344"/>
              <a:gd name="T55" fmla="*/ 343 h 343"/>
              <a:gd name="T56" fmla="*/ 301 w 344"/>
              <a:gd name="T57" fmla="*/ 314 h 343"/>
              <a:gd name="T58" fmla="*/ 38 w 344"/>
              <a:gd name="T59" fmla="*/ 314 h 343"/>
              <a:gd name="T60" fmla="*/ 38 w 344"/>
              <a:gd name="T61" fmla="*/ 343 h 343"/>
              <a:gd name="T62" fmla="*/ 98 w 344"/>
              <a:gd name="T63" fmla="*/ 343 h 343"/>
              <a:gd name="T64" fmla="*/ 98 w 344"/>
              <a:gd name="T65" fmla="*/ 314 h 343"/>
              <a:gd name="T66" fmla="*/ 25 w 344"/>
              <a:gd name="T67" fmla="*/ 83 h 343"/>
              <a:gd name="T68" fmla="*/ 0 w 344"/>
              <a:gd name="T69" fmla="*/ 83 h 343"/>
              <a:gd name="T70" fmla="*/ 0 w 344"/>
              <a:gd name="T71" fmla="*/ 124 h 343"/>
              <a:gd name="T72" fmla="*/ 25 w 344"/>
              <a:gd name="T73" fmla="*/ 12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4" h="343">
                <a:moveTo>
                  <a:pt x="290" y="0"/>
                </a:moveTo>
                <a:cubicBezTo>
                  <a:pt x="305" y="0"/>
                  <a:pt x="318" y="12"/>
                  <a:pt x="318" y="28"/>
                </a:cubicBezTo>
                <a:cubicBezTo>
                  <a:pt x="318" y="314"/>
                  <a:pt x="318" y="314"/>
                  <a:pt x="318" y="314"/>
                </a:cubicBezTo>
                <a:cubicBezTo>
                  <a:pt x="25" y="314"/>
                  <a:pt x="25" y="314"/>
                  <a:pt x="25" y="314"/>
                </a:cubicBezTo>
                <a:cubicBezTo>
                  <a:pt x="25" y="28"/>
                  <a:pt x="25" y="28"/>
                  <a:pt x="25" y="28"/>
                </a:cubicBezTo>
                <a:cubicBezTo>
                  <a:pt x="25" y="12"/>
                  <a:pt x="38" y="0"/>
                  <a:pt x="54" y="0"/>
                </a:cubicBezTo>
                <a:lnTo>
                  <a:pt x="290" y="0"/>
                </a:lnTo>
                <a:close/>
                <a:moveTo>
                  <a:pt x="104" y="46"/>
                </a:moveTo>
                <a:cubicBezTo>
                  <a:pt x="237" y="46"/>
                  <a:pt x="237" y="46"/>
                  <a:pt x="237" y="46"/>
                </a:cubicBezTo>
                <a:moveTo>
                  <a:pt x="60" y="224"/>
                </a:moveTo>
                <a:cubicBezTo>
                  <a:pt x="104" y="224"/>
                  <a:pt x="104" y="224"/>
                  <a:pt x="104" y="224"/>
                </a:cubicBezTo>
                <a:moveTo>
                  <a:pt x="237" y="224"/>
                </a:moveTo>
                <a:cubicBezTo>
                  <a:pt x="281" y="224"/>
                  <a:pt x="281" y="224"/>
                  <a:pt x="281" y="224"/>
                </a:cubicBezTo>
                <a:moveTo>
                  <a:pt x="25" y="92"/>
                </a:moveTo>
                <a:cubicBezTo>
                  <a:pt x="318" y="92"/>
                  <a:pt x="318" y="92"/>
                  <a:pt x="318" y="92"/>
                </a:cubicBezTo>
                <a:moveTo>
                  <a:pt x="25" y="179"/>
                </a:moveTo>
                <a:cubicBezTo>
                  <a:pt x="318" y="179"/>
                  <a:pt x="318" y="179"/>
                  <a:pt x="318" y="179"/>
                </a:cubicBezTo>
                <a:moveTo>
                  <a:pt x="25" y="268"/>
                </a:moveTo>
                <a:cubicBezTo>
                  <a:pt x="318" y="268"/>
                  <a:pt x="318" y="268"/>
                  <a:pt x="318" y="268"/>
                </a:cubicBezTo>
                <a:moveTo>
                  <a:pt x="172" y="92"/>
                </a:moveTo>
                <a:cubicBezTo>
                  <a:pt x="172" y="179"/>
                  <a:pt x="172" y="179"/>
                  <a:pt x="172" y="179"/>
                </a:cubicBezTo>
                <a:moveTo>
                  <a:pt x="318" y="124"/>
                </a:moveTo>
                <a:cubicBezTo>
                  <a:pt x="344" y="124"/>
                  <a:pt x="344" y="124"/>
                  <a:pt x="344" y="124"/>
                </a:cubicBezTo>
                <a:cubicBezTo>
                  <a:pt x="344" y="83"/>
                  <a:pt x="344" y="83"/>
                  <a:pt x="344" y="83"/>
                </a:cubicBezTo>
                <a:cubicBezTo>
                  <a:pt x="318" y="83"/>
                  <a:pt x="318" y="83"/>
                  <a:pt x="318" y="83"/>
                </a:cubicBezTo>
                <a:moveTo>
                  <a:pt x="240" y="314"/>
                </a:moveTo>
                <a:cubicBezTo>
                  <a:pt x="240" y="343"/>
                  <a:pt x="240" y="343"/>
                  <a:pt x="240" y="343"/>
                </a:cubicBezTo>
                <a:cubicBezTo>
                  <a:pt x="301" y="343"/>
                  <a:pt x="301" y="343"/>
                  <a:pt x="301" y="343"/>
                </a:cubicBezTo>
                <a:cubicBezTo>
                  <a:pt x="301" y="314"/>
                  <a:pt x="301" y="314"/>
                  <a:pt x="301" y="314"/>
                </a:cubicBezTo>
                <a:moveTo>
                  <a:pt x="38" y="314"/>
                </a:moveTo>
                <a:cubicBezTo>
                  <a:pt x="38" y="343"/>
                  <a:pt x="38" y="343"/>
                  <a:pt x="38" y="343"/>
                </a:cubicBezTo>
                <a:cubicBezTo>
                  <a:pt x="98" y="343"/>
                  <a:pt x="98" y="343"/>
                  <a:pt x="98" y="343"/>
                </a:cubicBezTo>
                <a:cubicBezTo>
                  <a:pt x="98" y="314"/>
                  <a:pt x="98" y="314"/>
                  <a:pt x="98" y="314"/>
                </a:cubicBezTo>
                <a:moveTo>
                  <a:pt x="25" y="83"/>
                </a:moveTo>
                <a:cubicBezTo>
                  <a:pt x="0" y="83"/>
                  <a:pt x="0" y="83"/>
                  <a:pt x="0" y="83"/>
                </a:cubicBezTo>
                <a:cubicBezTo>
                  <a:pt x="0" y="124"/>
                  <a:pt x="0" y="124"/>
                  <a:pt x="0" y="124"/>
                </a:cubicBezTo>
                <a:cubicBezTo>
                  <a:pt x="25" y="124"/>
                  <a:pt x="25" y="124"/>
                  <a:pt x="25" y="1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3" name="graduate" title="Icon of a graduation cap">
            <a:extLst>
              <a:ext uri="{FF2B5EF4-FFF2-40B4-BE49-F238E27FC236}">
                <a16:creationId xmlns:a16="http://schemas.microsoft.com/office/drawing/2014/main" id="{A9D3AA7B-BC21-45C4-9E70-24B5212D2727}"/>
              </a:ext>
            </a:extLst>
          </p:cNvPr>
          <p:cNvSpPr>
            <a:spLocks noChangeAspect="1" noEditPoints="1"/>
          </p:cNvSpPr>
          <p:nvPr/>
        </p:nvSpPr>
        <p:spPr bwMode="auto">
          <a:xfrm>
            <a:off x="1684823" y="1209223"/>
            <a:ext cx="426328" cy="365708"/>
          </a:xfrm>
          <a:custGeom>
            <a:avLst/>
            <a:gdLst>
              <a:gd name="T0" fmla="*/ 103 w 312"/>
              <a:gd name="T1" fmla="*/ 32 h 268"/>
              <a:gd name="T2" fmla="*/ 165 w 312"/>
              <a:gd name="T3" fmla="*/ 0 h 268"/>
              <a:gd name="T4" fmla="*/ 312 w 312"/>
              <a:gd name="T5" fmla="*/ 74 h 268"/>
              <a:gd name="T6" fmla="*/ 165 w 312"/>
              <a:gd name="T7" fmla="*/ 147 h 268"/>
              <a:gd name="T8" fmla="*/ 21 w 312"/>
              <a:gd name="T9" fmla="*/ 74 h 268"/>
              <a:gd name="T10" fmla="*/ 103 w 312"/>
              <a:gd name="T11" fmla="*/ 32 h 268"/>
              <a:gd name="T12" fmla="*/ 87 w 312"/>
              <a:gd name="T13" fmla="*/ 108 h 268"/>
              <a:gd name="T14" fmla="*/ 69 w 312"/>
              <a:gd name="T15" fmla="*/ 174 h 268"/>
              <a:gd name="T16" fmla="*/ 165 w 312"/>
              <a:gd name="T17" fmla="*/ 224 h 268"/>
              <a:gd name="T18" fmla="*/ 260 w 312"/>
              <a:gd name="T19" fmla="*/ 174 h 268"/>
              <a:gd name="T20" fmla="*/ 243 w 312"/>
              <a:gd name="T21" fmla="*/ 108 h 268"/>
              <a:gd name="T22" fmla="*/ 53 w 312"/>
              <a:gd name="T23" fmla="*/ 268 h 268"/>
              <a:gd name="T24" fmla="*/ 53 w 312"/>
              <a:gd name="T25" fmla="*/ 226 h 268"/>
              <a:gd name="T26" fmla="*/ 26 w 312"/>
              <a:gd name="T27" fmla="*/ 200 h 268"/>
              <a:gd name="T28" fmla="*/ 26 w 312"/>
              <a:gd name="T29" fmla="*/ 200 h 268"/>
              <a:gd name="T30" fmla="*/ 0 w 312"/>
              <a:gd name="T31" fmla="*/ 226 h 268"/>
              <a:gd name="T32" fmla="*/ 0 w 312"/>
              <a:gd name="T33" fmla="*/ 268 h 268"/>
              <a:gd name="T34" fmla="*/ 53 w 312"/>
              <a:gd name="T35" fmla="*/ 268 h 268"/>
              <a:gd name="T36" fmla="*/ 26 w 312"/>
              <a:gd name="T37" fmla="*/ 77 h 268"/>
              <a:gd name="T38" fmla="*/ 26 w 312"/>
              <a:gd name="T39" fmla="*/ 20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268">
                <a:moveTo>
                  <a:pt x="103" y="32"/>
                </a:moveTo>
                <a:cubicBezTo>
                  <a:pt x="165" y="0"/>
                  <a:pt x="165" y="0"/>
                  <a:pt x="165" y="0"/>
                </a:cubicBezTo>
                <a:cubicBezTo>
                  <a:pt x="312" y="74"/>
                  <a:pt x="312" y="74"/>
                  <a:pt x="312" y="74"/>
                </a:cubicBezTo>
                <a:cubicBezTo>
                  <a:pt x="165" y="147"/>
                  <a:pt x="165" y="147"/>
                  <a:pt x="165" y="147"/>
                </a:cubicBezTo>
                <a:cubicBezTo>
                  <a:pt x="21" y="74"/>
                  <a:pt x="21" y="74"/>
                  <a:pt x="21" y="74"/>
                </a:cubicBezTo>
                <a:lnTo>
                  <a:pt x="103" y="32"/>
                </a:lnTo>
                <a:close/>
                <a:moveTo>
                  <a:pt x="87" y="108"/>
                </a:moveTo>
                <a:cubicBezTo>
                  <a:pt x="69" y="130"/>
                  <a:pt x="69" y="174"/>
                  <a:pt x="69" y="174"/>
                </a:cubicBezTo>
                <a:cubicBezTo>
                  <a:pt x="165" y="224"/>
                  <a:pt x="165" y="224"/>
                  <a:pt x="165" y="224"/>
                </a:cubicBezTo>
                <a:cubicBezTo>
                  <a:pt x="260" y="174"/>
                  <a:pt x="260" y="174"/>
                  <a:pt x="260" y="174"/>
                </a:cubicBezTo>
                <a:cubicBezTo>
                  <a:pt x="260" y="174"/>
                  <a:pt x="260" y="131"/>
                  <a:pt x="243" y="108"/>
                </a:cubicBezTo>
                <a:moveTo>
                  <a:pt x="53" y="268"/>
                </a:moveTo>
                <a:cubicBezTo>
                  <a:pt x="53" y="226"/>
                  <a:pt x="53" y="226"/>
                  <a:pt x="53" y="226"/>
                </a:cubicBezTo>
                <a:cubicBezTo>
                  <a:pt x="53" y="212"/>
                  <a:pt x="41" y="200"/>
                  <a:pt x="26" y="200"/>
                </a:cubicBezTo>
                <a:cubicBezTo>
                  <a:pt x="26" y="200"/>
                  <a:pt x="26" y="200"/>
                  <a:pt x="26" y="200"/>
                </a:cubicBezTo>
                <a:cubicBezTo>
                  <a:pt x="12" y="200"/>
                  <a:pt x="0" y="212"/>
                  <a:pt x="0" y="226"/>
                </a:cubicBezTo>
                <a:cubicBezTo>
                  <a:pt x="0" y="268"/>
                  <a:pt x="0" y="268"/>
                  <a:pt x="0" y="268"/>
                </a:cubicBezTo>
                <a:lnTo>
                  <a:pt x="53" y="268"/>
                </a:lnTo>
                <a:close/>
                <a:moveTo>
                  <a:pt x="26" y="77"/>
                </a:moveTo>
                <a:cubicBezTo>
                  <a:pt x="26" y="200"/>
                  <a:pt x="26" y="200"/>
                  <a:pt x="26" y="2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megaphone" title="Icon of a megaphone">
            <a:extLst>
              <a:ext uri="{FF2B5EF4-FFF2-40B4-BE49-F238E27FC236}">
                <a16:creationId xmlns:a16="http://schemas.microsoft.com/office/drawing/2014/main" id="{53AFF7D9-D3E7-4E4F-A066-9C5584531F53}"/>
              </a:ext>
            </a:extLst>
          </p:cNvPr>
          <p:cNvSpPr>
            <a:spLocks noChangeAspect="1" noEditPoints="1"/>
          </p:cNvSpPr>
          <p:nvPr/>
        </p:nvSpPr>
        <p:spPr bwMode="auto">
          <a:xfrm>
            <a:off x="3612243" y="2179890"/>
            <a:ext cx="411421" cy="252922"/>
          </a:xfrm>
          <a:custGeom>
            <a:avLst/>
            <a:gdLst>
              <a:gd name="T0" fmla="*/ 0 w 338"/>
              <a:gd name="T1" fmla="*/ 60 h 205"/>
              <a:gd name="T2" fmla="*/ 338 w 338"/>
              <a:gd name="T3" fmla="*/ 0 h 205"/>
              <a:gd name="T4" fmla="*/ 338 w 338"/>
              <a:gd name="T5" fmla="*/ 186 h 205"/>
              <a:gd name="T6" fmla="*/ 0 w 338"/>
              <a:gd name="T7" fmla="*/ 126 h 205"/>
              <a:gd name="T8" fmla="*/ 0 w 338"/>
              <a:gd name="T9" fmla="*/ 60 h 205"/>
              <a:gd name="T10" fmla="*/ 94 w 338"/>
              <a:gd name="T11" fmla="*/ 143 h 205"/>
              <a:gd name="T12" fmla="*/ 91 w 338"/>
              <a:gd name="T13" fmla="*/ 160 h 205"/>
              <a:gd name="T14" fmla="*/ 136 w 338"/>
              <a:gd name="T15" fmla="*/ 205 h 205"/>
              <a:gd name="T16" fmla="*/ 181 w 338"/>
              <a:gd name="T17" fmla="*/ 158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8" h="205">
                <a:moveTo>
                  <a:pt x="0" y="60"/>
                </a:moveTo>
                <a:cubicBezTo>
                  <a:pt x="338" y="0"/>
                  <a:pt x="338" y="0"/>
                  <a:pt x="338" y="0"/>
                </a:cubicBezTo>
                <a:cubicBezTo>
                  <a:pt x="338" y="186"/>
                  <a:pt x="338" y="186"/>
                  <a:pt x="338" y="186"/>
                </a:cubicBezTo>
                <a:cubicBezTo>
                  <a:pt x="0" y="126"/>
                  <a:pt x="0" y="126"/>
                  <a:pt x="0" y="126"/>
                </a:cubicBezTo>
                <a:lnTo>
                  <a:pt x="0" y="60"/>
                </a:lnTo>
                <a:close/>
                <a:moveTo>
                  <a:pt x="94" y="143"/>
                </a:moveTo>
                <a:cubicBezTo>
                  <a:pt x="92" y="148"/>
                  <a:pt x="91" y="154"/>
                  <a:pt x="91" y="160"/>
                </a:cubicBezTo>
                <a:cubicBezTo>
                  <a:pt x="91" y="185"/>
                  <a:pt x="111" y="205"/>
                  <a:pt x="136" y="205"/>
                </a:cubicBezTo>
                <a:cubicBezTo>
                  <a:pt x="161" y="205"/>
                  <a:pt x="181" y="183"/>
                  <a:pt x="181" y="15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drum" title="Icon of a drum with two drumsticks">
            <a:extLst>
              <a:ext uri="{FF2B5EF4-FFF2-40B4-BE49-F238E27FC236}">
                <a16:creationId xmlns:a16="http://schemas.microsoft.com/office/drawing/2014/main" id="{44DE786E-1B9C-410E-B5E6-52FC00A73EC7}"/>
              </a:ext>
            </a:extLst>
          </p:cNvPr>
          <p:cNvSpPr>
            <a:spLocks noChangeAspect="1" noEditPoints="1"/>
          </p:cNvSpPr>
          <p:nvPr/>
        </p:nvSpPr>
        <p:spPr bwMode="auto">
          <a:xfrm>
            <a:off x="4590067" y="2123496"/>
            <a:ext cx="375740" cy="365708"/>
          </a:xfrm>
          <a:custGeom>
            <a:avLst/>
            <a:gdLst>
              <a:gd name="T0" fmla="*/ 216 w 300"/>
              <a:gd name="T1" fmla="*/ 94 h 293"/>
              <a:gd name="T2" fmla="*/ 275 w 300"/>
              <a:gd name="T3" fmla="*/ 94 h 293"/>
              <a:gd name="T4" fmla="*/ 296 w 300"/>
              <a:gd name="T5" fmla="*/ 115 h 293"/>
              <a:gd name="T6" fmla="*/ 296 w 300"/>
              <a:gd name="T7" fmla="*/ 115 h 293"/>
              <a:gd name="T8" fmla="*/ 275 w 300"/>
              <a:gd name="T9" fmla="*/ 135 h 293"/>
              <a:gd name="T10" fmla="*/ 23 w 300"/>
              <a:gd name="T11" fmla="*/ 135 h 293"/>
              <a:gd name="T12" fmla="*/ 2 w 300"/>
              <a:gd name="T13" fmla="*/ 115 h 293"/>
              <a:gd name="T14" fmla="*/ 2 w 300"/>
              <a:gd name="T15" fmla="*/ 115 h 293"/>
              <a:gd name="T16" fmla="*/ 23 w 300"/>
              <a:gd name="T17" fmla="*/ 94 h 293"/>
              <a:gd name="T18" fmla="*/ 94 w 300"/>
              <a:gd name="T19" fmla="*/ 94 h 293"/>
              <a:gd name="T20" fmla="*/ 300 w 300"/>
              <a:gd name="T21" fmla="*/ 272 h 293"/>
              <a:gd name="T22" fmla="*/ 300 w 300"/>
              <a:gd name="T23" fmla="*/ 272 h 293"/>
              <a:gd name="T24" fmla="*/ 279 w 300"/>
              <a:gd name="T25" fmla="*/ 251 h 293"/>
              <a:gd name="T26" fmla="*/ 27 w 300"/>
              <a:gd name="T27" fmla="*/ 251 h 293"/>
              <a:gd name="T28" fmla="*/ 6 w 300"/>
              <a:gd name="T29" fmla="*/ 272 h 293"/>
              <a:gd name="T30" fmla="*/ 6 w 300"/>
              <a:gd name="T31" fmla="*/ 272 h 293"/>
              <a:gd name="T32" fmla="*/ 27 w 300"/>
              <a:gd name="T33" fmla="*/ 293 h 293"/>
              <a:gd name="T34" fmla="*/ 279 w 300"/>
              <a:gd name="T35" fmla="*/ 293 h 293"/>
              <a:gd name="T36" fmla="*/ 300 w 300"/>
              <a:gd name="T37" fmla="*/ 272 h 293"/>
              <a:gd name="T38" fmla="*/ 26 w 300"/>
              <a:gd name="T39" fmla="*/ 135 h 293"/>
              <a:gd name="T40" fmla="*/ 26 w 300"/>
              <a:gd name="T41" fmla="*/ 251 h 293"/>
              <a:gd name="T42" fmla="*/ 278 w 300"/>
              <a:gd name="T43" fmla="*/ 135 h 293"/>
              <a:gd name="T44" fmla="*/ 278 w 300"/>
              <a:gd name="T45" fmla="*/ 251 h 293"/>
              <a:gd name="T46" fmla="*/ 189 w 300"/>
              <a:gd name="T47" fmla="*/ 251 h 293"/>
              <a:gd name="T48" fmla="*/ 117 w 300"/>
              <a:gd name="T49" fmla="*/ 135 h 293"/>
              <a:gd name="T50" fmla="*/ 45 w 300"/>
              <a:gd name="T51" fmla="*/ 251 h 293"/>
              <a:gd name="T52" fmla="*/ 261 w 300"/>
              <a:gd name="T53" fmla="*/ 251 h 293"/>
              <a:gd name="T54" fmla="*/ 189 w 300"/>
              <a:gd name="T55" fmla="*/ 135 h 293"/>
              <a:gd name="T56" fmla="*/ 117 w 300"/>
              <a:gd name="T57" fmla="*/ 251 h 293"/>
              <a:gd name="T58" fmla="*/ 22 w 300"/>
              <a:gd name="T59" fmla="*/ 0 h 293"/>
              <a:gd name="T60" fmla="*/ 0 w 300"/>
              <a:gd name="T61" fmla="*/ 23 h 293"/>
              <a:gd name="T62" fmla="*/ 22 w 300"/>
              <a:gd name="T63" fmla="*/ 45 h 293"/>
              <a:gd name="T64" fmla="*/ 45 w 300"/>
              <a:gd name="T65" fmla="*/ 23 h 293"/>
              <a:gd name="T66" fmla="*/ 22 w 300"/>
              <a:gd name="T67" fmla="*/ 0 h 293"/>
              <a:gd name="T68" fmla="*/ 174 w 300"/>
              <a:gd name="T69" fmla="*/ 65 h 293"/>
              <a:gd name="T70" fmla="*/ 154 w 300"/>
              <a:gd name="T71" fmla="*/ 52 h 293"/>
              <a:gd name="T72" fmla="*/ 131 w 300"/>
              <a:gd name="T73" fmla="*/ 75 h 293"/>
              <a:gd name="T74" fmla="*/ 154 w 300"/>
              <a:gd name="T75" fmla="*/ 98 h 293"/>
              <a:gd name="T76" fmla="*/ 177 w 300"/>
              <a:gd name="T77" fmla="*/ 75 h 293"/>
              <a:gd name="T78" fmla="*/ 174 w 300"/>
              <a:gd name="T79" fmla="*/ 65 h 293"/>
              <a:gd name="T80" fmla="*/ 45 w 300"/>
              <a:gd name="T81" fmla="*/ 23 h 293"/>
              <a:gd name="T82" fmla="*/ 177 w 300"/>
              <a:gd name="T83" fmla="*/ 23 h 293"/>
              <a:gd name="T84" fmla="*/ 289 w 300"/>
              <a:gd name="T85" fmla="*/ 0 h 293"/>
              <a:gd name="T86" fmla="*/ 177 w 300"/>
              <a:gd name="T87" fmla="*/ 6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0" h="293">
                <a:moveTo>
                  <a:pt x="216" y="94"/>
                </a:moveTo>
                <a:cubicBezTo>
                  <a:pt x="275" y="94"/>
                  <a:pt x="275" y="94"/>
                  <a:pt x="275" y="94"/>
                </a:cubicBezTo>
                <a:cubicBezTo>
                  <a:pt x="286" y="94"/>
                  <a:pt x="296" y="103"/>
                  <a:pt x="296" y="115"/>
                </a:cubicBezTo>
                <a:cubicBezTo>
                  <a:pt x="296" y="115"/>
                  <a:pt x="296" y="115"/>
                  <a:pt x="296" y="115"/>
                </a:cubicBezTo>
                <a:cubicBezTo>
                  <a:pt x="296" y="126"/>
                  <a:pt x="286" y="135"/>
                  <a:pt x="275" y="135"/>
                </a:cubicBezTo>
                <a:cubicBezTo>
                  <a:pt x="23" y="135"/>
                  <a:pt x="23" y="135"/>
                  <a:pt x="23" y="135"/>
                </a:cubicBezTo>
                <a:cubicBezTo>
                  <a:pt x="12" y="135"/>
                  <a:pt x="2" y="126"/>
                  <a:pt x="2" y="115"/>
                </a:cubicBezTo>
                <a:cubicBezTo>
                  <a:pt x="2" y="115"/>
                  <a:pt x="2" y="115"/>
                  <a:pt x="2" y="115"/>
                </a:cubicBezTo>
                <a:cubicBezTo>
                  <a:pt x="2" y="103"/>
                  <a:pt x="12" y="94"/>
                  <a:pt x="23" y="94"/>
                </a:cubicBezTo>
                <a:cubicBezTo>
                  <a:pt x="94" y="94"/>
                  <a:pt x="94" y="94"/>
                  <a:pt x="94" y="94"/>
                </a:cubicBezTo>
                <a:moveTo>
                  <a:pt x="300" y="272"/>
                </a:moveTo>
                <a:cubicBezTo>
                  <a:pt x="300" y="272"/>
                  <a:pt x="300" y="272"/>
                  <a:pt x="300" y="272"/>
                </a:cubicBezTo>
                <a:cubicBezTo>
                  <a:pt x="300" y="260"/>
                  <a:pt x="290" y="251"/>
                  <a:pt x="279" y="251"/>
                </a:cubicBezTo>
                <a:cubicBezTo>
                  <a:pt x="27" y="251"/>
                  <a:pt x="27" y="251"/>
                  <a:pt x="27" y="251"/>
                </a:cubicBezTo>
                <a:cubicBezTo>
                  <a:pt x="16" y="251"/>
                  <a:pt x="6" y="260"/>
                  <a:pt x="6" y="272"/>
                </a:cubicBezTo>
                <a:cubicBezTo>
                  <a:pt x="6" y="272"/>
                  <a:pt x="6" y="272"/>
                  <a:pt x="6" y="272"/>
                </a:cubicBezTo>
                <a:cubicBezTo>
                  <a:pt x="6" y="283"/>
                  <a:pt x="16" y="293"/>
                  <a:pt x="27" y="293"/>
                </a:cubicBezTo>
                <a:cubicBezTo>
                  <a:pt x="279" y="293"/>
                  <a:pt x="279" y="293"/>
                  <a:pt x="279" y="293"/>
                </a:cubicBezTo>
                <a:cubicBezTo>
                  <a:pt x="290" y="293"/>
                  <a:pt x="300" y="283"/>
                  <a:pt x="300" y="272"/>
                </a:cubicBezTo>
                <a:close/>
                <a:moveTo>
                  <a:pt x="26" y="135"/>
                </a:moveTo>
                <a:cubicBezTo>
                  <a:pt x="26" y="251"/>
                  <a:pt x="26" y="251"/>
                  <a:pt x="26" y="251"/>
                </a:cubicBezTo>
                <a:moveTo>
                  <a:pt x="278" y="135"/>
                </a:moveTo>
                <a:cubicBezTo>
                  <a:pt x="278" y="134"/>
                  <a:pt x="278" y="251"/>
                  <a:pt x="278" y="251"/>
                </a:cubicBezTo>
                <a:moveTo>
                  <a:pt x="189" y="251"/>
                </a:moveTo>
                <a:cubicBezTo>
                  <a:pt x="117" y="135"/>
                  <a:pt x="117" y="135"/>
                  <a:pt x="117" y="135"/>
                </a:cubicBezTo>
                <a:cubicBezTo>
                  <a:pt x="45" y="251"/>
                  <a:pt x="45" y="251"/>
                  <a:pt x="45" y="251"/>
                </a:cubicBezTo>
                <a:moveTo>
                  <a:pt x="261" y="251"/>
                </a:moveTo>
                <a:cubicBezTo>
                  <a:pt x="189" y="135"/>
                  <a:pt x="189" y="135"/>
                  <a:pt x="189" y="135"/>
                </a:cubicBezTo>
                <a:cubicBezTo>
                  <a:pt x="117" y="251"/>
                  <a:pt x="117" y="251"/>
                  <a:pt x="117" y="251"/>
                </a:cubicBezTo>
                <a:moveTo>
                  <a:pt x="22" y="0"/>
                </a:moveTo>
                <a:cubicBezTo>
                  <a:pt x="10" y="0"/>
                  <a:pt x="0" y="10"/>
                  <a:pt x="0" y="23"/>
                </a:cubicBezTo>
                <a:cubicBezTo>
                  <a:pt x="0" y="35"/>
                  <a:pt x="10" y="45"/>
                  <a:pt x="22" y="45"/>
                </a:cubicBezTo>
                <a:cubicBezTo>
                  <a:pt x="35" y="45"/>
                  <a:pt x="45" y="35"/>
                  <a:pt x="45" y="23"/>
                </a:cubicBezTo>
                <a:cubicBezTo>
                  <a:pt x="45" y="10"/>
                  <a:pt x="35" y="0"/>
                  <a:pt x="22" y="0"/>
                </a:cubicBezTo>
                <a:close/>
                <a:moveTo>
                  <a:pt x="174" y="65"/>
                </a:moveTo>
                <a:cubicBezTo>
                  <a:pt x="171" y="57"/>
                  <a:pt x="163" y="52"/>
                  <a:pt x="154" y="52"/>
                </a:cubicBezTo>
                <a:cubicBezTo>
                  <a:pt x="141" y="52"/>
                  <a:pt x="131" y="62"/>
                  <a:pt x="131" y="75"/>
                </a:cubicBezTo>
                <a:cubicBezTo>
                  <a:pt x="131" y="87"/>
                  <a:pt x="141" y="98"/>
                  <a:pt x="154" y="98"/>
                </a:cubicBezTo>
                <a:cubicBezTo>
                  <a:pt x="167" y="98"/>
                  <a:pt x="177" y="87"/>
                  <a:pt x="177" y="75"/>
                </a:cubicBezTo>
                <a:cubicBezTo>
                  <a:pt x="177" y="71"/>
                  <a:pt x="176" y="68"/>
                  <a:pt x="174" y="65"/>
                </a:cubicBezTo>
                <a:close/>
                <a:moveTo>
                  <a:pt x="45" y="23"/>
                </a:moveTo>
                <a:cubicBezTo>
                  <a:pt x="177" y="23"/>
                  <a:pt x="177" y="23"/>
                  <a:pt x="177" y="23"/>
                </a:cubicBezTo>
                <a:moveTo>
                  <a:pt x="289" y="0"/>
                </a:moveTo>
                <a:cubicBezTo>
                  <a:pt x="177" y="61"/>
                  <a:pt x="177" y="61"/>
                  <a:pt x="177" y="61"/>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Sports" title="Icon of a rugby ball and soccer ball">
            <a:extLst>
              <a:ext uri="{FF2B5EF4-FFF2-40B4-BE49-F238E27FC236}">
                <a16:creationId xmlns:a16="http://schemas.microsoft.com/office/drawing/2014/main" id="{86B14631-9AD7-4635-8F09-FDD843BE4568}"/>
              </a:ext>
            </a:extLst>
          </p:cNvPr>
          <p:cNvSpPr>
            <a:spLocks noChangeAspect="1" noEditPoints="1"/>
          </p:cNvSpPr>
          <p:nvPr/>
        </p:nvSpPr>
        <p:spPr bwMode="auto">
          <a:xfrm>
            <a:off x="9399171" y="2123496"/>
            <a:ext cx="366893" cy="365708"/>
          </a:xfrm>
          <a:custGeom>
            <a:avLst/>
            <a:gdLst>
              <a:gd name="T0" fmla="*/ 75 w 349"/>
              <a:gd name="T1" fmla="*/ 123 h 348"/>
              <a:gd name="T2" fmla="*/ 212 w 349"/>
              <a:gd name="T3" fmla="*/ 0 h 348"/>
              <a:gd name="T4" fmla="*/ 349 w 349"/>
              <a:gd name="T5" fmla="*/ 137 h 348"/>
              <a:gd name="T6" fmla="*/ 222 w 349"/>
              <a:gd name="T7" fmla="*/ 274 h 348"/>
              <a:gd name="T8" fmla="*/ 21 w 349"/>
              <a:gd name="T9" fmla="*/ 139 h 348"/>
              <a:gd name="T10" fmla="*/ 62 w 349"/>
              <a:gd name="T11" fmla="*/ 288 h 348"/>
              <a:gd name="T12" fmla="*/ 212 w 349"/>
              <a:gd name="T13" fmla="*/ 329 h 348"/>
              <a:gd name="T14" fmla="*/ 171 w 349"/>
              <a:gd name="T15" fmla="*/ 180 h 348"/>
              <a:gd name="T16" fmla="*/ 21 w 349"/>
              <a:gd name="T17" fmla="*/ 139 h 348"/>
              <a:gd name="T18" fmla="*/ 92 w 349"/>
              <a:gd name="T19" fmla="*/ 211 h 348"/>
              <a:gd name="T20" fmla="*/ 138 w 349"/>
              <a:gd name="T21" fmla="*/ 256 h 348"/>
              <a:gd name="T22" fmla="*/ 75 w 349"/>
              <a:gd name="T23" fmla="*/ 123 h 348"/>
              <a:gd name="T24" fmla="*/ 74 w 349"/>
              <a:gd name="T25" fmla="*/ 128 h 348"/>
              <a:gd name="T26" fmla="*/ 161 w 349"/>
              <a:gd name="T27" fmla="*/ 123 h 348"/>
              <a:gd name="T28" fmla="*/ 179 w 349"/>
              <a:gd name="T29" fmla="*/ 175 h 348"/>
              <a:gd name="T30" fmla="*/ 245 w 349"/>
              <a:gd name="T31" fmla="*/ 175 h 348"/>
              <a:gd name="T32" fmla="*/ 262 w 349"/>
              <a:gd name="T33" fmla="*/ 123 h 348"/>
              <a:gd name="T34" fmla="*/ 212 w 349"/>
              <a:gd name="T35" fmla="*/ 85 h 348"/>
              <a:gd name="T36" fmla="*/ 161 w 349"/>
              <a:gd name="T37" fmla="*/ 123 h 348"/>
              <a:gd name="T38" fmla="*/ 162 w 349"/>
              <a:gd name="T39" fmla="*/ 8 h 348"/>
              <a:gd name="T40" fmla="*/ 212 w 349"/>
              <a:gd name="T41" fmla="*/ 41 h 348"/>
              <a:gd name="T42" fmla="*/ 261 w 349"/>
              <a:gd name="T43" fmla="*/ 8 h 348"/>
              <a:gd name="T44" fmla="*/ 212 w 349"/>
              <a:gd name="T45" fmla="*/ 85 h 348"/>
              <a:gd name="T46" fmla="*/ 212 w 349"/>
              <a:gd name="T47" fmla="*/ 39 h 348"/>
              <a:gd name="T48" fmla="*/ 262 w 349"/>
              <a:gd name="T49" fmla="*/ 123 h 348"/>
              <a:gd name="T50" fmla="*/ 307 w 349"/>
              <a:gd name="T51" fmla="*/ 113 h 348"/>
              <a:gd name="T52" fmla="*/ 322 w 349"/>
              <a:gd name="T53" fmla="*/ 56 h 348"/>
              <a:gd name="T54" fmla="*/ 348 w 349"/>
              <a:gd name="T55" fmla="*/ 153 h 348"/>
              <a:gd name="T56" fmla="*/ 307 w 349"/>
              <a:gd name="T57" fmla="*/ 113 h 348"/>
              <a:gd name="T58" fmla="*/ 99 w 349"/>
              <a:gd name="T59" fmla="*/ 56 h 348"/>
              <a:gd name="T60" fmla="*/ 115 w 349"/>
              <a:gd name="T61" fmla="*/ 113 h 348"/>
              <a:gd name="T62" fmla="*/ 160 w 349"/>
              <a:gd name="T63" fmla="*/ 123 h 348"/>
              <a:gd name="T64" fmla="*/ 94 w 349"/>
              <a:gd name="T65" fmla="*/ 133 h 348"/>
              <a:gd name="T66" fmla="*/ 115 w 349"/>
              <a:gd name="T67" fmla="*/ 113 h 348"/>
              <a:gd name="T68" fmla="*/ 245 w 349"/>
              <a:gd name="T69" fmla="*/ 175 h 348"/>
              <a:gd name="T70" fmla="*/ 270 w 349"/>
              <a:gd name="T71" fmla="*/ 215 h 348"/>
              <a:gd name="T72" fmla="*/ 323 w 349"/>
              <a:gd name="T73" fmla="*/ 218 h 348"/>
              <a:gd name="T74" fmla="*/ 245 w 349"/>
              <a:gd name="T75" fmla="*/ 271 h 348"/>
              <a:gd name="T76" fmla="*/ 270 w 349"/>
              <a:gd name="T77" fmla="*/ 21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9" h="348">
                <a:moveTo>
                  <a:pt x="75" y="123"/>
                </a:moveTo>
                <a:cubicBezTo>
                  <a:pt x="82" y="54"/>
                  <a:pt x="140" y="0"/>
                  <a:pt x="212" y="0"/>
                </a:cubicBezTo>
                <a:cubicBezTo>
                  <a:pt x="288" y="0"/>
                  <a:pt x="349" y="61"/>
                  <a:pt x="349" y="137"/>
                </a:cubicBezTo>
                <a:cubicBezTo>
                  <a:pt x="349" y="210"/>
                  <a:pt x="293" y="269"/>
                  <a:pt x="222" y="274"/>
                </a:cubicBezTo>
                <a:moveTo>
                  <a:pt x="21" y="139"/>
                </a:moveTo>
                <a:cubicBezTo>
                  <a:pt x="0" y="160"/>
                  <a:pt x="10" y="236"/>
                  <a:pt x="62" y="288"/>
                </a:cubicBezTo>
                <a:cubicBezTo>
                  <a:pt x="115" y="341"/>
                  <a:pt x="192" y="348"/>
                  <a:pt x="212" y="329"/>
                </a:cubicBezTo>
                <a:cubicBezTo>
                  <a:pt x="232" y="309"/>
                  <a:pt x="223" y="232"/>
                  <a:pt x="171" y="180"/>
                </a:cubicBezTo>
                <a:cubicBezTo>
                  <a:pt x="118" y="127"/>
                  <a:pt x="45" y="115"/>
                  <a:pt x="21" y="139"/>
                </a:cubicBezTo>
                <a:close/>
                <a:moveTo>
                  <a:pt x="92" y="211"/>
                </a:moveTo>
                <a:cubicBezTo>
                  <a:pt x="138" y="256"/>
                  <a:pt x="138" y="256"/>
                  <a:pt x="138" y="256"/>
                </a:cubicBezTo>
                <a:moveTo>
                  <a:pt x="75" y="123"/>
                </a:moveTo>
                <a:cubicBezTo>
                  <a:pt x="75" y="125"/>
                  <a:pt x="74" y="128"/>
                  <a:pt x="74" y="128"/>
                </a:cubicBezTo>
                <a:moveTo>
                  <a:pt x="161" y="123"/>
                </a:moveTo>
                <a:cubicBezTo>
                  <a:pt x="179" y="175"/>
                  <a:pt x="179" y="175"/>
                  <a:pt x="179" y="175"/>
                </a:cubicBezTo>
                <a:cubicBezTo>
                  <a:pt x="245" y="175"/>
                  <a:pt x="245" y="175"/>
                  <a:pt x="245" y="175"/>
                </a:cubicBezTo>
                <a:cubicBezTo>
                  <a:pt x="262" y="123"/>
                  <a:pt x="262" y="123"/>
                  <a:pt x="262" y="123"/>
                </a:cubicBezTo>
                <a:cubicBezTo>
                  <a:pt x="212" y="85"/>
                  <a:pt x="212" y="85"/>
                  <a:pt x="212" y="85"/>
                </a:cubicBezTo>
                <a:lnTo>
                  <a:pt x="161" y="123"/>
                </a:lnTo>
                <a:close/>
                <a:moveTo>
                  <a:pt x="162" y="8"/>
                </a:moveTo>
                <a:cubicBezTo>
                  <a:pt x="212" y="41"/>
                  <a:pt x="212" y="41"/>
                  <a:pt x="212" y="41"/>
                </a:cubicBezTo>
                <a:cubicBezTo>
                  <a:pt x="261" y="8"/>
                  <a:pt x="261" y="8"/>
                  <a:pt x="261" y="8"/>
                </a:cubicBezTo>
                <a:moveTo>
                  <a:pt x="212" y="85"/>
                </a:moveTo>
                <a:cubicBezTo>
                  <a:pt x="212" y="39"/>
                  <a:pt x="212" y="39"/>
                  <a:pt x="212" y="39"/>
                </a:cubicBezTo>
                <a:moveTo>
                  <a:pt x="262" y="123"/>
                </a:moveTo>
                <a:cubicBezTo>
                  <a:pt x="307" y="113"/>
                  <a:pt x="307" y="113"/>
                  <a:pt x="307" y="113"/>
                </a:cubicBezTo>
                <a:cubicBezTo>
                  <a:pt x="322" y="56"/>
                  <a:pt x="322" y="56"/>
                  <a:pt x="322" y="56"/>
                </a:cubicBezTo>
                <a:moveTo>
                  <a:pt x="348" y="153"/>
                </a:moveTo>
                <a:cubicBezTo>
                  <a:pt x="307" y="113"/>
                  <a:pt x="307" y="113"/>
                  <a:pt x="307" y="113"/>
                </a:cubicBezTo>
                <a:moveTo>
                  <a:pt x="99" y="56"/>
                </a:moveTo>
                <a:cubicBezTo>
                  <a:pt x="115" y="113"/>
                  <a:pt x="115" y="113"/>
                  <a:pt x="115" y="113"/>
                </a:cubicBezTo>
                <a:cubicBezTo>
                  <a:pt x="160" y="123"/>
                  <a:pt x="160" y="123"/>
                  <a:pt x="160" y="123"/>
                </a:cubicBezTo>
                <a:moveTo>
                  <a:pt x="94" y="133"/>
                </a:moveTo>
                <a:cubicBezTo>
                  <a:pt x="115" y="113"/>
                  <a:pt x="115" y="113"/>
                  <a:pt x="115" y="113"/>
                </a:cubicBezTo>
                <a:moveTo>
                  <a:pt x="245" y="175"/>
                </a:moveTo>
                <a:cubicBezTo>
                  <a:pt x="270" y="215"/>
                  <a:pt x="270" y="215"/>
                  <a:pt x="270" y="215"/>
                </a:cubicBezTo>
                <a:cubicBezTo>
                  <a:pt x="323" y="218"/>
                  <a:pt x="323" y="218"/>
                  <a:pt x="323" y="218"/>
                </a:cubicBezTo>
                <a:moveTo>
                  <a:pt x="245" y="271"/>
                </a:moveTo>
                <a:cubicBezTo>
                  <a:pt x="270" y="215"/>
                  <a:pt x="270" y="215"/>
                  <a:pt x="270" y="21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 name="Books" title="Icon of a stack of books">
            <a:extLst>
              <a:ext uri="{FF2B5EF4-FFF2-40B4-BE49-F238E27FC236}">
                <a16:creationId xmlns:a16="http://schemas.microsoft.com/office/drawing/2014/main" id="{F6556584-970D-4B8E-A73A-3A98F78A614A}"/>
              </a:ext>
            </a:extLst>
          </p:cNvPr>
          <p:cNvSpPr>
            <a:spLocks noChangeAspect="1" noEditPoints="1"/>
          </p:cNvSpPr>
          <p:nvPr/>
        </p:nvSpPr>
        <p:spPr bwMode="auto">
          <a:xfrm>
            <a:off x="3586367" y="1209223"/>
            <a:ext cx="463171" cy="365708"/>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Book_2" title="Icon of a book and a pencil">
            <a:extLst>
              <a:ext uri="{FF2B5EF4-FFF2-40B4-BE49-F238E27FC236}">
                <a16:creationId xmlns:a16="http://schemas.microsoft.com/office/drawing/2014/main" id="{7832A4D9-2312-45D4-AD92-11607D7D2DA1}"/>
              </a:ext>
            </a:extLst>
          </p:cNvPr>
          <p:cNvSpPr>
            <a:spLocks noChangeAspect="1" noEditPoints="1"/>
          </p:cNvSpPr>
          <p:nvPr/>
        </p:nvSpPr>
        <p:spPr bwMode="auto">
          <a:xfrm>
            <a:off x="4577620" y="1209223"/>
            <a:ext cx="400635"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Beaker_F196" title="Icon of a scientific flask with liquid in it">
            <a:extLst>
              <a:ext uri="{FF2B5EF4-FFF2-40B4-BE49-F238E27FC236}">
                <a16:creationId xmlns:a16="http://schemas.microsoft.com/office/drawing/2014/main" id="{B16AFC72-7927-470E-B59C-C65F3BCE9E0C}"/>
              </a:ext>
            </a:extLst>
          </p:cNvPr>
          <p:cNvSpPr>
            <a:spLocks noChangeAspect="1" noEditPoints="1"/>
          </p:cNvSpPr>
          <p:nvPr/>
        </p:nvSpPr>
        <p:spPr bwMode="auto">
          <a:xfrm>
            <a:off x="10384347" y="1209223"/>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Brain_3" title="Icon of a brain">
            <a:extLst>
              <a:ext uri="{FF2B5EF4-FFF2-40B4-BE49-F238E27FC236}">
                <a16:creationId xmlns:a16="http://schemas.microsoft.com/office/drawing/2014/main" id="{06292B7E-7E93-4B3A-8DD2-40FEA24B7913}"/>
              </a:ext>
            </a:extLst>
          </p:cNvPr>
          <p:cNvSpPr>
            <a:spLocks noChangeAspect="1" noEditPoints="1"/>
          </p:cNvSpPr>
          <p:nvPr/>
        </p:nvSpPr>
        <p:spPr bwMode="auto">
          <a:xfrm>
            <a:off x="767947" y="2123496"/>
            <a:ext cx="340109" cy="365708"/>
          </a:xfrm>
          <a:custGeom>
            <a:avLst/>
            <a:gdLst>
              <a:gd name="T0" fmla="*/ 68 w 315"/>
              <a:gd name="T1" fmla="*/ 292 h 338"/>
              <a:gd name="T2" fmla="*/ 24 w 315"/>
              <a:gd name="T3" fmla="*/ 231 h 338"/>
              <a:gd name="T4" fmla="*/ 28 w 315"/>
              <a:gd name="T5" fmla="*/ 126 h 338"/>
              <a:gd name="T6" fmla="*/ 68 w 315"/>
              <a:gd name="T7" fmla="*/ 46 h 338"/>
              <a:gd name="T8" fmla="*/ 113 w 315"/>
              <a:gd name="T9" fmla="*/ 0 h 338"/>
              <a:gd name="T10" fmla="*/ 158 w 315"/>
              <a:gd name="T11" fmla="*/ 293 h 338"/>
              <a:gd name="T12" fmla="*/ 248 w 315"/>
              <a:gd name="T13" fmla="*/ 292 h 338"/>
              <a:gd name="T14" fmla="*/ 292 w 315"/>
              <a:gd name="T15" fmla="*/ 231 h 338"/>
              <a:gd name="T16" fmla="*/ 287 w 315"/>
              <a:gd name="T17" fmla="*/ 126 h 338"/>
              <a:gd name="T18" fmla="*/ 248 w 315"/>
              <a:gd name="T19" fmla="*/ 46 h 338"/>
              <a:gd name="T20" fmla="*/ 203 w 315"/>
              <a:gd name="T21" fmla="*/ 0 h 338"/>
              <a:gd name="T22" fmla="*/ 158 w 315"/>
              <a:gd name="T23" fmla="*/ 293 h 338"/>
              <a:gd name="T24" fmla="*/ 90 w 315"/>
              <a:gd name="T25" fmla="*/ 293 h 338"/>
              <a:gd name="T26" fmla="*/ 248 w 315"/>
              <a:gd name="T27" fmla="*/ 293 h 338"/>
              <a:gd name="T28" fmla="*/ 68 w 315"/>
              <a:gd name="T29" fmla="*/ 180 h 338"/>
              <a:gd name="T30" fmla="*/ 90 w 315"/>
              <a:gd name="T31" fmla="*/ 203 h 338"/>
              <a:gd name="T32" fmla="*/ 158 w 315"/>
              <a:gd name="T33" fmla="*/ 225 h 338"/>
              <a:gd name="T34" fmla="*/ 225 w 315"/>
              <a:gd name="T35" fmla="*/ 203 h 338"/>
              <a:gd name="T36" fmla="*/ 248 w 315"/>
              <a:gd name="T37" fmla="*/ 180 h 338"/>
              <a:gd name="T38" fmla="*/ 79 w 315"/>
              <a:gd name="T39" fmla="*/ 90 h 338"/>
              <a:gd name="T40" fmla="*/ 113 w 315"/>
              <a:gd name="T41" fmla="*/ 113 h 338"/>
              <a:gd name="T42" fmla="*/ 135 w 315"/>
              <a:gd name="T43" fmla="*/ 135 h 338"/>
              <a:gd name="T44" fmla="*/ 203 w 315"/>
              <a:gd name="T45" fmla="*/ 113 h 338"/>
              <a:gd name="T46" fmla="*/ 225 w 315"/>
              <a:gd name="T47" fmla="*/ 90 h 338"/>
              <a:gd name="T48" fmla="*/ 24 w 315"/>
              <a:gd name="T49" fmla="*/ 231 h 338"/>
              <a:gd name="T50" fmla="*/ 248 w 315"/>
              <a:gd name="T51" fmla="*/ 248 h 338"/>
              <a:gd name="T52" fmla="*/ 28 w 315"/>
              <a:gd name="T53" fmla="*/ 126 h 338"/>
              <a:gd name="T54" fmla="*/ 243 w 315"/>
              <a:gd name="T55" fmla="*/ 126 h 338"/>
              <a:gd name="T56" fmla="*/ 68 w 315"/>
              <a:gd name="T57" fmla="*/ 45 h 338"/>
              <a:gd name="T58" fmla="*/ 248 w 315"/>
              <a:gd name="T59" fmla="*/ 45 h 338"/>
              <a:gd name="T60" fmla="*/ 135 w 315"/>
              <a:gd name="T61" fmla="*/ 293 h 338"/>
              <a:gd name="T62" fmla="*/ 68 w 315"/>
              <a:gd name="T63" fmla="*/ 293 h 338"/>
              <a:gd name="T64" fmla="*/ 101 w 315"/>
              <a:gd name="T65" fmla="*/ 338 h 338"/>
              <a:gd name="T66" fmla="*/ 158 w 315"/>
              <a:gd name="T67" fmla="*/ 315 h 338"/>
              <a:gd name="T68" fmla="*/ 158 w 315"/>
              <a:gd name="T69" fmla="*/ 293 h 338"/>
              <a:gd name="T70" fmla="*/ 180 w 315"/>
              <a:gd name="T71" fmla="*/ 338 h 338"/>
              <a:gd name="T72" fmla="*/ 248 w 315"/>
              <a:gd name="T73" fmla="*/ 304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5" h="338">
                <a:moveTo>
                  <a:pt x="68" y="293"/>
                </a:moveTo>
                <a:cubicBezTo>
                  <a:pt x="68" y="293"/>
                  <a:pt x="68" y="292"/>
                  <a:pt x="68" y="292"/>
                </a:cubicBezTo>
                <a:cubicBezTo>
                  <a:pt x="42" y="289"/>
                  <a:pt x="23" y="268"/>
                  <a:pt x="23" y="242"/>
                </a:cubicBezTo>
                <a:cubicBezTo>
                  <a:pt x="23" y="238"/>
                  <a:pt x="23" y="235"/>
                  <a:pt x="24" y="231"/>
                </a:cubicBezTo>
                <a:cubicBezTo>
                  <a:pt x="10" y="219"/>
                  <a:pt x="0" y="201"/>
                  <a:pt x="0" y="180"/>
                </a:cubicBezTo>
                <a:cubicBezTo>
                  <a:pt x="0" y="158"/>
                  <a:pt x="11" y="138"/>
                  <a:pt x="28" y="126"/>
                </a:cubicBezTo>
                <a:cubicBezTo>
                  <a:pt x="25" y="118"/>
                  <a:pt x="23" y="110"/>
                  <a:pt x="23" y="102"/>
                </a:cubicBezTo>
                <a:cubicBezTo>
                  <a:pt x="23" y="74"/>
                  <a:pt x="42" y="52"/>
                  <a:pt x="68" y="46"/>
                </a:cubicBezTo>
                <a:cubicBezTo>
                  <a:pt x="68" y="46"/>
                  <a:pt x="68" y="46"/>
                  <a:pt x="68" y="45"/>
                </a:cubicBezTo>
                <a:cubicBezTo>
                  <a:pt x="68" y="20"/>
                  <a:pt x="88" y="0"/>
                  <a:pt x="113" y="0"/>
                </a:cubicBezTo>
                <a:cubicBezTo>
                  <a:pt x="138" y="0"/>
                  <a:pt x="158" y="20"/>
                  <a:pt x="158" y="45"/>
                </a:cubicBezTo>
                <a:cubicBezTo>
                  <a:pt x="158" y="293"/>
                  <a:pt x="158" y="293"/>
                  <a:pt x="158" y="293"/>
                </a:cubicBezTo>
                <a:moveTo>
                  <a:pt x="248" y="293"/>
                </a:moveTo>
                <a:cubicBezTo>
                  <a:pt x="248" y="293"/>
                  <a:pt x="248" y="292"/>
                  <a:pt x="248" y="292"/>
                </a:cubicBezTo>
                <a:cubicBezTo>
                  <a:pt x="273" y="289"/>
                  <a:pt x="293" y="268"/>
                  <a:pt x="293" y="242"/>
                </a:cubicBezTo>
                <a:cubicBezTo>
                  <a:pt x="293" y="238"/>
                  <a:pt x="292" y="235"/>
                  <a:pt x="292" y="231"/>
                </a:cubicBezTo>
                <a:cubicBezTo>
                  <a:pt x="306" y="219"/>
                  <a:pt x="315" y="201"/>
                  <a:pt x="315" y="180"/>
                </a:cubicBezTo>
                <a:cubicBezTo>
                  <a:pt x="315" y="158"/>
                  <a:pt x="304" y="138"/>
                  <a:pt x="287" y="126"/>
                </a:cubicBezTo>
                <a:cubicBezTo>
                  <a:pt x="291" y="118"/>
                  <a:pt x="293" y="110"/>
                  <a:pt x="293" y="102"/>
                </a:cubicBezTo>
                <a:cubicBezTo>
                  <a:pt x="293" y="74"/>
                  <a:pt x="273" y="52"/>
                  <a:pt x="248" y="46"/>
                </a:cubicBezTo>
                <a:cubicBezTo>
                  <a:pt x="248" y="46"/>
                  <a:pt x="248" y="46"/>
                  <a:pt x="248" y="45"/>
                </a:cubicBezTo>
                <a:cubicBezTo>
                  <a:pt x="248" y="20"/>
                  <a:pt x="228" y="0"/>
                  <a:pt x="203" y="0"/>
                </a:cubicBezTo>
                <a:cubicBezTo>
                  <a:pt x="178" y="0"/>
                  <a:pt x="158" y="20"/>
                  <a:pt x="158" y="45"/>
                </a:cubicBezTo>
                <a:cubicBezTo>
                  <a:pt x="158" y="293"/>
                  <a:pt x="158" y="293"/>
                  <a:pt x="158" y="293"/>
                </a:cubicBezTo>
                <a:moveTo>
                  <a:pt x="68" y="293"/>
                </a:moveTo>
                <a:cubicBezTo>
                  <a:pt x="90" y="293"/>
                  <a:pt x="90" y="293"/>
                  <a:pt x="90" y="293"/>
                </a:cubicBezTo>
                <a:moveTo>
                  <a:pt x="225" y="293"/>
                </a:moveTo>
                <a:cubicBezTo>
                  <a:pt x="248" y="293"/>
                  <a:pt x="248" y="293"/>
                  <a:pt x="248" y="293"/>
                </a:cubicBezTo>
                <a:moveTo>
                  <a:pt x="56" y="180"/>
                </a:moveTo>
                <a:cubicBezTo>
                  <a:pt x="68" y="180"/>
                  <a:pt x="68" y="180"/>
                  <a:pt x="68" y="180"/>
                </a:cubicBezTo>
                <a:cubicBezTo>
                  <a:pt x="80" y="180"/>
                  <a:pt x="90" y="190"/>
                  <a:pt x="90" y="203"/>
                </a:cubicBezTo>
                <a:cubicBezTo>
                  <a:pt x="90" y="203"/>
                  <a:pt x="90" y="203"/>
                  <a:pt x="90" y="203"/>
                </a:cubicBezTo>
                <a:cubicBezTo>
                  <a:pt x="90" y="215"/>
                  <a:pt x="100" y="225"/>
                  <a:pt x="113" y="225"/>
                </a:cubicBezTo>
                <a:cubicBezTo>
                  <a:pt x="158" y="225"/>
                  <a:pt x="158" y="225"/>
                  <a:pt x="158" y="225"/>
                </a:cubicBezTo>
                <a:cubicBezTo>
                  <a:pt x="203" y="225"/>
                  <a:pt x="203" y="225"/>
                  <a:pt x="203" y="225"/>
                </a:cubicBezTo>
                <a:cubicBezTo>
                  <a:pt x="215" y="225"/>
                  <a:pt x="225" y="215"/>
                  <a:pt x="225" y="203"/>
                </a:cubicBezTo>
                <a:cubicBezTo>
                  <a:pt x="225" y="203"/>
                  <a:pt x="225" y="203"/>
                  <a:pt x="225" y="203"/>
                </a:cubicBezTo>
                <a:cubicBezTo>
                  <a:pt x="225" y="190"/>
                  <a:pt x="235" y="180"/>
                  <a:pt x="248" y="180"/>
                </a:cubicBezTo>
                <a:cubicBezTo>
                  <a:pt x="259" y="180"/>
                  <a:pt x="259" y="180"/>
                  <a:pt x="259" y="180"/>
                </a:cubicBezTo>
                <a:moveTo>
                  <a:pt x="79" y="90"/>
                </a:moveTo>
                <a:cubicBezTo>
                  <a:pt x="90" y="90"/>
                  <a:pt x="90" y="90"/>
                  <a:pt x="90" y="90"/>
                </a:cubicBezTo>
                <a:cubicBezTo>
                  <a:pt x="103" y="90"/>
                  <a:pt x="113" y="100"/>
                  <a:pt x="113" y="113"/>
                </a:cubicBezTo>
                <a:cubicBezTo>
                  <a:pt x="113" y="113"/>
                  <a:pt x="113" y="113"/>
                  <a:pt x="113" y="113"/>
                </a:cubicBezTo>
                <a:cubicBezTo>
                  <a:pt x="113" y="125"/>
                  <a:pt x="123" y="135"/>
                  <a:pt x="135" y="135"/>
                </a:cubicBezTo>
                <a:cubicBezTo>
                  <a:pt x="180" y="135"/>
                  <a:pt x="180" y="135"/>
                  <a:pt x="180" y="135"/>
                </a:cubicBezTo>
                <a:cubicBezTo>
                  <a:pt x="193" y="135"/>
                  <a:pt x="203" y="125"/>
                  <a:pt x="203" y="113"/>
                </a:cubicBezTo>
                <a:cubicBezTo>
                  <a:pt x="203" y="113"/>
                  <a:pt x="203" y="113"/>
                  <a:pt x="203" y="113"/>
                </a:cubicBezTo>
                <a:cubicBezTo>
                  <a:pt x="203" y="100"/>
                  <a:pt x="213" y="90"/>
                  <a:pt x="225" y="90"/>
                </a:cubicBezTo>
                <a:cubicBezTo>
                  <a:pt x="236" y="90"/>
                  <a:pt x="236" y="90"/>
                  <a:pt x="236" y="90"/>
                </a:cubicBezTo>
                <a:moveTo>
                  <a:pt x="24" y="231"/>
                </a:moveTo>
                <a:cubicBezTo>
                  <a:pt x="36" y="242"/>
                  <a:pt x="51" y="248"/>
                  <a:pt x="68" y="248"/>
                </a:cubicBezTo>
                <a:moveTo>
                  <a:pt x="248" y="248"/>
                </a:moveTo>
                <a:cubicBezTo>
                  <a:pt x="265" y="248"/>
                  <a:pt x="280" y="242"/>
                  <a:pt x="292" y="231"/>
                </a:cubicBezTo>
                <a:moveTo>
                  <a:pt x="28" y="126"/>
                </a:moveTo>
                <a:cubicBezTo>
                  <a:pt x="73" y="126"/>
                  <a:pt x="73" y="126"/>
                  <a:pt x="73" y="126"/>
                </a:cubicBezTo>
                <a:moveTo>
                  <a:pt x="243" y="126"/>
                </a:moveTo>
                <a:cubicBezTo>
                  <a:pt x="288" y="126"/>
                  <a:pt x="288" y="126"/>
                  <a:pt x="288" y="126"/>
                </a:cubicBezTo>
                <a:moveTo>
                  <a:pt x="68" y="45"/>
                </a:moveTo>
                <a:cubicBezTo>
                  <a:pt x="101" y="45"/>
                  <a:pt x="101" y="45"/>
                  <a:pt x="101" y="45"/>
                </a:cubicBezTo>
                <a:moveTo>
                  <a:pt x="248" y="45"/>
                </a:moveTo>
                <a:cubicBezTo>
                  <a:pt x="214" y="45"/>
                  <a:pt x="214" y="45"/>
                  <a:pt x="214" y="45"/>
                </a:cubicBezTo>
                <a:moveTo>
                  <a:pt x="135" y="293"/>
                </a:moveTo>
                <a:cubicBezTo>
                  <a:pt x="180" y="293"/>
                  <a:pt x="180" y="293"/>
                  <a:pt x="180" y="293"/>
                </a:cubicBezTo>
                <a:moveTo>
                  <a:pt x="68" y="293"/>
                </a:moveTo>
                <a:cubicBezTo>
                  <a:pt x="68" y="304"/>
                  <a:pt x="68" y="304"/>
                  <a:pt x="68" y="304"/>
                </a:cubicBezTo>
                <a:cubicBezTo>
                  <a:pt x="68" y="323"/>
                  <a:pt x="83" y="338"/>
                  <a:pt x="101" y="338"/>
                </a:cubicBezTo>
                <a:cubicBezTo>
                  <a:pt x="135" y="338"/>
                  <a:pt x="135" y="338"/>
                  <a:pt x="135" y="338"/>
                </a:cubicBezTo>
                <a:cubicBezTo>
                  <a:pt x="148" y="338"/>
                  <a:pt x="158" y="328"/>
                  <a:pt x="158" y="315"/>
                </a:cubicBezTo>
                <a:cubicBezTo>
                  <a:pt x="158" y="293"/>
                  <a:pt x="158" y="293"/>
                  <a:pt x="158" y="293"/>
                </a:cubicBezTo>
                <a:moveTo>
                  <a:pt x="158" y="293"/>
                </a:moveTo>
                <a:cubicBezTo>
                  <a:pt x="158" y="315"/>
                  <a:pt x="158" y="315"/>
                  <a:pt x="158" y="315"/>
                </a:cubicBezTo>
                <a:cubicBezTo>
                  <a:pt x="158" y="328"/>
                  <a:pt x="168" y="338"/>
                  <a:pt x="180" y="338"/>
                </a:cubicBezTo>
                <a:cubicBezTo>
                  <a:pt x="214" y="338"/>
                  <a:pt x="214" y="338"/>
                  <a:pt x="214" y="338"/>
                </a:cubicBezTo>
                <a:cubicBezTo>
                  <a:pt x="233" y="338"/>
                  <a:pt x="248" y="323"/>
                  <a:pt x="248" y="304"/>
                </a:cubicBezTo>
                <a:cubicBezTo>
                  <a:pt x="248" y="293"/>
                  <a:pt x="248" y="293"/>
                  <a:pt x="248" y="2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calculator" title="Icon of a calculator">
            <a:extLst>
              <a:ext uri="{FF2B5EF4-FFF2-40B4-BE49-F238E27FC236}">
                <a16:creationId xmlns:a16="http://schemas.microsoft.com/office/drawing/2014/main" id="{71264CB7-502A-4FCF-BE3A-11F073447765}"/>
              </a:ext>
            </a:extLst>
          </p:cNvPr>
          <p:cNvSpPr>
            <a:spLocks noChangeAspect="1" noEditPoints="1"/>
          </p:cNvSpPr>
          <p:nvPr/>
        </p:nvSpPr>
        <p:spPr bwMode="auto">
          <a:xfrm>
            <a:off x="6573149" y="1209223"/>
            <a:ext cx="249513" cy="365708"/>
          </a:xfrm>
          <a:custGeom>
            <a:avLst/>
            <a:gdLst>
              <a:gd name="T0" fmla="*/ 408 w 408"/>
              <a:gd name="T1" fmla="*/ 598 h 598"/>
              <a:gd name="T2" fmla="*/ 0 w 408"/>
              <a:gd name="T3" fmla="*/ 598 h 598"/>
              <a:gd name="T4" fmla="*/ 0 w 408"/>
              <a:gd name="T5" fmla="*/ 0 h 598"/>
              <a:gd name="T6" fmla="*/ 408 w 408"/>
              <a:gd name="T7" fmla="*/ 0 h 598"/>
              <a:gd name="T8" fmla="*/ 408 w 408"/>
              <a:gd name="T9" fmla="*/ 598 h 598"/>
              <a:gd name="T10" fmla="*/ 326 w 408"/>
              <a:gd name="T11" fmla="*/ 77 h 598"/>
              <a:gd name="T12" fmla="*/ 82 w 408"/>
              <a:gd name="T13" fmla="*/ 77 h 598"/>
              <a:gd name="T14" fmla="*/ 82 w 408"/>
              <a:gd name="T15" fmla="*/ 165 h 598"/>
              <a:gd name="T16" fmla="*/ 326 w 408"/>
              <a:gd name="T17" fmla="*/ 165 h 598"/>
              <a:gd name="T18" fmla="*/ 326 w 408"/>
              <a:gd name="T19" fmla="*/ 77 h 598"/>
              <a:gd name="T20" fmla="*/ 73 w 408"/>
              <a:gd name="T21" fmla="*/ 291 h 598"/>
              <a:gd name="T22" fmla="*/ 91 w 408"/>
              <a:gd name="T23" fmla="*/ 291 h 598"/>
              <a:gd name="T24" fmla="*/ 91 w 408"/>
              <a:gd name="T25" fmla="*/ 273 h 598"/>
              <a:gd name="T26" fmla="*/ 73 w 408"/>
              <a:gd name="T27" fmla="*/ 273 h 598"/>
              <a:gd name="T28" fmla="*/ 73 w 408"/>
              <a:gd name="T29" fmla="*/ 291 h 598"/>
              <a:gd name="T30" fmla="*/ 73 w 408"/>
              <a:gd name="T31" fmla="*/ 410 h 598"/>
              <a:gd name="T32" fmla="*/ 91 w 408"/>
              <a:gd name="T33" fmla="*/ 410 h 598"/>
              <a:gd name="T34" fmla="*/ 91 w 408"/>
              <a:gd name="T35" fmla="*/ 392 h 598"/>
              <a:gd name="T36" fmla="*/ 73 w 408"/>
              <a:gd name="T37" fmla="*/ 392 h 598"/>
              <a:gd name="T38" fmla="*/ 73 w 408"/>
              <a:gd name="T39" fmla="*/ 410 h 598"/>
              <a:gd name="T40" fmla="*/ 73 w 408"/>
              <a:gd name="T41" fmla="*/ 530 h 598"/>
              <a:gd name="T42" fmla="*/ 91 w 408"/>
              <a:gd name="T43" fmla="*/ 530 h 598"/>
              <a:gd name="T44" fmla="*/ 91 w 408"/>
              <a:gd name="T45" fmla="*/ 512 h 598"/>
              <a:gd name="T46" fmla="*/ 73 w 408"/>
              <a:gd name="T47" fmla="*/ 512 h 598"/>
              <a:gd name="T48" fmla="*/ 73 w 408"/>
              <a:gd name="T49" fmla="*/ 530 h 598"/>
              <a:gd name="T50" fmla="*/ 194 w 408"/>
              <a:gd name="T51" fmla="*/ 291 h 598"/>
              <a:gd name="T52" fmla="*/ 212 w 408"/>
              <a:gd name="T53" fmla="*/ 291 h 598"/>
              <a:gd name="T54" fmla="*/ 212 w 408"/>
              <a:gd name="T55" fmla="*/ 273 h 598"/>
              <a:gd name="T56" fmla="*/ 194 w 408"/>
              <a:gd name="T57" fmla="*/ 273 h 598"/>
              <a:gd name="T58" fmla="*/ 194 w 408"/>
              <a:gd name="T59" fmla="*/ 291 h 598"/>
              <a:gd name="T60" fmla="*/ 194 w 408"/>
              <a:gd name="T61" fmla="*/ 410 h 598"/>
              <a:gd name="T62" fmla="*/ 212 w 408"/>
              <a:gd name="T63" fmla="*/ 410 h 598"/>
              <a:gd name="T64" fmla="*/ 212 w 408"/>
              <a:gd name="T65" fmla="*/ 392 h 598"/>
              <a:gd name="T66" fmla="*/ 194 w 408"/>
              <a:gd name="T67" fmla="*/ 392 h 598"/>
              <a:gd name="T68" fmla="*/ 194 w 408"/>
              <a:gd name="T69" fmla="*/ 410 h 598"/>
              <a:gd name="T70" fmla="*/ 194 w 408"/>
              <a:gd name="T71" fmla="*/ 530 h 598"/>
              <a:gd name="T72" fmla="*/ 212 w 408"/>
              <a:gd name="T73" fmla="*/ 530 h 598"/>
              <a:gd name="T74" fmla="*/ 212 w 408"/>
              <a:gd name="T75" fmla="*/ 512 h 598"/>
              <a:gd name="T76" fmla="*/ 194 w 408"/>
              <a:gd name="T77" fmla="*/ 512 h 598"/>
              <a:gd name="T78" fmla="*/ 194 w 408"/>
              <a:gd name="T79" fmla="*/ 530 h 598"/>
              <a:gd name="T80" fmla="*/ 317 w 408"/>
              <a:gd name="T81" fmla="*/ 291 h 598"/>
              <a:gd name="T82" fmla="*/ 335 w 408"/>
              <a:gd name="T83" fmla="*/ 291 h 598"/>
              <a:gd name="T84" fmla="*/ 335 w 408"/>
              <a:gd name="T85" fmla="*/ 273 h 598"/>
              <a:gd name="T86" fmla="*/ 317 w 408"/>
              <a:gd name="T87" fmla="*/ 273 h 598"/>
              <a:gd name="T88" fmla="*/ 317 w 408"/>
              <a:gd name="T89" fmla="*/ 291 h 598"/>
              <a:gd name="T90" fmla="*/ 317 w 408"/>
              <a:gd name="T91" fmla="*/ 410 h 598"/>
              <a:gd name="T92" fmla="*/ 335 w 408"/>
              <a:gd name="T93" fmla="*/ 410 h 598"/>
              <a:gd name="T94" fmla="*/ 335 w 408"/>
              <a:gd name="T95" fmla="*/ 392 h 598"/>
              <a:gd name="T96" fmla="*/ 317 w 408"/>
              <a:gd name="T97" fmla="*/ 392 h 598"/>
              <a:gd name="T98" fmla="*/ 317 w 408"/>
              <a:gd name="T99" fmla="*/ 410 h 598"/>
              <a:gd name="T100" fmla="*/ 317 w 408"/>
              <a:gd name="T101" fmla="*/ 530 h 598"/>
              <a:gd name="T102" fmla="*/ 335 w 408"/>
              <a:gd name="T103" fmla="*/ 530 h 598"/>
              <a:gd name="T104" fmla="*/ 335 w 408"/>
              <a:gd name="T105" fmla="*/ 512 h 598"/>
              <a:gd name="T106" fmla="*/ 317 w 408"/>
              <a:gd name="T107" fmla="*/ 512 h 598"/>
              <a:gd name="T108" fmla="*/ 317 w 408"/>
              <a:gd name="T109" fmla="*/ 53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 h="598">
                <a:moveTo>
                  <a:pt x="408" y="598"/>
                </a:moveTo>
                <a:lnTo>
                  <a:pt x="0" y="598"/>
                </a:lnTo>
                <a:lnTo>
                  <a:pt x="0" y="0"/>
                </a:lnTo>
                <a:lnTo>
                  <a:pt x="408" y="0"/>
                </a:lnTo>
                <a:lnTo>
                  <a:pt x="408" y="598"/>
                </a:lnTo>
                <a:close/>
                <a:moveTo>
                  <a:pt x="326" y="77"/>
                </a:moveTo>
                <a:lnTo>
                  <a:pt x="82" y="77"/>
                </a:lnTo>
                <a:lnTo>
                  <a:pt x="82" y="165"/>
                </a:lnTo>
                <a:lnTo>
                  <a:pt x="326" y="165"/>
                </a:lnTo>
                <a:lnTo>
                  <a:pt x="326" y="77"/>
                </a:lnTo>
                <a:close/>
                <a:moveTo>
                  <a:pt x="73" y="291"/>
                </a:moveTo>
                <a:lnTo>
                  <a:pt x="91" y="291"/>
                </a:lnTo>
                <a:lnTo>
                  <a:pt x="91" y="273"/>
                </a:lnTo>
                <a:lnTo>
                  <a:pt x="73" y="273"/>
                </a:lnTo>
                <a:lnTo>
                  <a:pt x="73" y="291"/>
                </a:lnTo>
                <a:close/>
                <a:moveTo>
                  <a:pt x="73" y="410"/>
                </a:moveTo>
                <a:lnTo>
                  <a:pt x="91" y="410"/>
                </a:lnTo>
                <a:lnTo>
                  <a:pt x="91" y="392"/>
                </a:lnTo>
                <a:lnTo>
                  <a:pt x="73" y="392"/>
                </a:lnTo>
                <a:lnTo>
                  <a:pt x="73" y="410"/>
                </a:lnTo>
                <a:close/>
                <a:moveTo>
                  <a:pt x="73" y="530"/>
                </a:moveTo>
                <a:lnTo>
                  <a:pt x="91" y="530"/>
                </a:lnTo>
                <a:lnTo>
                  <a:pt x="91" y="512"/>
                </a:lnTo>
                <a:lnTo>
                  <a:pt x="73" y="512"/>
                </a:lnTo>
                <a:lnTo>
                  <a:pt x="73" y="530"/>
                </a:lnTo>
                <a:close/>
                <a:moveTo>
                  <a:pt x="194" y="291"/>
                </a:moveTo>
                <a:lnTo>
                  <a:pt x="212" y="291"/>
                </a:lnTo>
                <a:lnTo>
                  <a:pt x="212" y="273"/>
                </a:lnTo>
                <a:lnTo>
                  <a:pt x="194" y="273"/>
                </a:lnTo>
                <a:lnTo>
                  <a:pt x="194" y="291"/>
                </a:lnTo>
                <a:close/>
                <a:moveTo>
                  <a:pt x="194" y="410"/>
                </a:moveTo>
                <a:lnTo>
                  <a:pt x="212" y="410"/>
                </a:lnTo>
                <a:lnTo>
                  <a:pt x="212" y="392"/>
                </a:lnTo>
                <a:lnTo>
                  <a:pt x="194" y="392"/>
                </a:lnTo>
                <a:lnTo>
                  <a:pt x="194" y="410"/>
                </a:lnTo>
                <a:close/>
                <a:moveTo>
                  <a:pt x="194" y="530"/>
                </a:moveTo>
                <a:lnTo>
                  <a:pt x="212" y="530"/>
                </a:lnTo>
                <a:lnTo>
                  <a:pt x="212" y="512"/>
                </a:lnTo>
                <a:lnTo>
                  <a:pt x="194" y="512"/>
                </a:lnTo>
                <a:lnTo>
                  <a:pt x="194" y="530"/>
                </a:lnTo>
                <a:close/>
                <a:moveTo>
                  <a:pt x="317" y="291"/>
                </a:moveTo>
                <a:lnTo>
                  <a:pt x="335" y="291"/>
                </a:lnTo>
                <a:lnTo>
                  <a:pt x="335" y="273"/>
                </a:lnTo>
                <a:lnTo>
                  <a:pt x="317" y="273"/>
                </a:lnTo>
                <a:lnTo>
                  <a:pt x="317" y="291"/>
                </a:lnTo>
                <a:close/>
                <a:moveTo>
                  <a:pt x="317" y="410"/>
                </a:moveTo>
                <a:lnTo>
                  <a:pt x="335" y="410"/>
                </a:lnTo>
                <a:lnTo>
                  <a:pt x="335" y="392"/>
                </a:lnTo>
                <a:lnTo>
                  <a:pt x="317" y="392"/>
                </a:lnTo>
                <a:lnTo>
                  <a:pt x="317" y="410"/>
                </a:lnTo>
                <a:close/>
                <a:moveTo>
                  <a:pt x="317" y="530"/>
                </a:moveTo>
                <a:lnTo>
                  <a:pt x="335" y="530"/>
                </a:lnTo>
                <a:lnTo>
                  <a:pt x="335" y="512"/>
                </a:lnTo>
                <a:lnTo>
                  <a:pt x="317" y="512"/>
                </a:lnTo>
                <a:lnTo>
                  <a:pt x="317" y="53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maze" title="Icon of a maze">
            <a:extLst>
              <a:ext uri="{FF2B5EF4-FFF2-40B4-BE49-F238E27FC236}">
                <a16:creationId xmlns:a16="http://schemas.microsoft.com/office/drawing/2014/main" id="{806C94FB-1CDF-4BF8-9A19-217FBDC577C4}"/>
              </a:ext>
            </a:extLst>
          </p:cNvPr>
          <p:cNvSpPr>
            <a:spLocks noChangeAspect="1" noEditPoints="1"/>
          </p:cNvSpPr>
          <p:nvPr/>
        </p:nvSpPr>
        <p:spPr bwMode="auto">
          <a:xfrm>
            <a:off x="11320748" y="1209223"/>
            <a:ext cx="363672" cy="365708"/>
          </a:xfrm>
          <a:custGeom>
            <a:avLst/>
            <a:gdLst>
              <a:gd name="T0" fmla="*/ 536 w 536"/>
              <a:gd name="T1" fmla="*/ 429 h 539"/>
              <a:gd name="T2" fmla="*/ 536 w 536"/>
              <a:gd name="T3" fmla="*/ 539 h 539"/>
              <a:gd name="T4" fmla="*/ 0 w 536"/>
              <a:gd name="T5" fmla="*/ 539 h 539"/>
              <a:gd name="T6" fmla="*/ 0 w 536"/>
              <a:gd name="T7" fmla="*/ 0 h 539"/>
              <a:gd name="T8" fmla="*/ 101 w 536"/>
              <a:gd name="T9" fmla="*/ 0 h 539"/>
              <a:gd name="T10" fmla="*/ 536 w 536"/>
              <a:gd name="T11" fmla="*/ 322 h 539"/>
              <a:gd name="T12" fmla="*/ 536 w 536"/>
              <a:gd name="T13" fmla="*/ 0 h 539"/>
              <a:gd name="T14" fmla="*/ 211 w 536"/>
              <a:gd name="T15" fmla="*/ 0 h 539"/>
              <a:gd name="T16" fmla="*/ 211 w 536"/>
              <a:gd name="T17" fmla="*/ 107 h 539"/>
              <a:gd name="T18" fmla="*/ 319 w 536"/>
              <a:gd name="T19" fmla="*/ 107 h 539"/>
              <a:gd name="T20" fmla="*/ 536 w 536"/>
              <a:gd name="T21" fmla="*/ 107 h 539"/>
              <a:gd name="T22" fmla="*/ 428 w 536"/>
              <a:gd name="T23" fmla="*/ 107 h 539"/>
              <a:gd name="T24" fmla="*/ 428 w 536"/>
              <a:gd name="T25" fmla="*/ 322 h 539"/>
              <a:gd name="T26" fmla="*/ 428 w 536"/>
              <a:gd name="T27" fmla="*/ 429 h 539"/>
              <a:gd name="T28" fmla="*/ 319 w 536"/>
              <a:gd name="T29" fmla="*/ 429 h 539"/>
              <a:gd name="T30" fmla="*/ 319 w 536"/>
              <a:gd name="T31" fmla="*/ 539 h 539"/>
              <a:gd name="T32" fmla="*/ 211 w 536"/>
              <a:gd name="T33" fmla="*/ 322 h 539"/>
              <a:gd name="T34" fmla="*/ 211 w 536"/>
              <a:gd name="T35" fmla="*/ 539 h 539"/>
              <a:gd name="T36" fmla="*/ 319 w 536"/>
              <a:gd name="T37" fmla="*/ 322 h 539"/>
              <a:gd name="T38" fmla="*/ 319 w 536"/>
              <a:gd name="T39" fmla="*/ 216 h 539"/>
              <a:gd name="T40" fmla="*/ 101 w 536"/>
              <a:gd name="T41" fmla="*/ 216 h 539"/>
              <a:gd name="T42" fmla="*/ 101 w 536"/>
              <a:gd name="T43" fmla="*/ 429 h 539"/>
              <a:gd name="T44" fmla="*/ 101 w 536"/>
              <a:gd name="T45" fmla="*/ 322 h 539"/>
              <a:gd name="T46" fmla="*/ 0 w 536"/>
              <a:gd name="T47" fmla="*/ 322 h 539"/>
              <a:gd name="T48" fmla="*/ 101 w 536"/>
              <a:gd name="T49" fmla="*/ 105 h 539"/>
              <a:gd name="T50" fmla="*/ 0 w 536"/>
              <a:gd name="T51" fmla="*/ 10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6" h="539">
                <a:moveTo>
                  <a:pt x="536" y="429"/>
                </a:moveTo>
                <a:lnTo>
                  <a:pt x="536" y="539"/>
                </a:lnTo>
                <a:lnTo>
                  <a:pt x="0" y="539"/>
                </a:lnTo>
                <a:lnTo>
                  <a:pt x="0" y="0"/>
                </a:lnTo>
                <a:lnTo>
                  <a:pt x="101" y="0"/>
                </a:lnTo>
                <a:moveTo>
                  <a:pt x="536" y="322"/>
                </a:moveTo>
                <a:lnTo>
                  <a:pt x="536" y="0"/>
                </a:lnTo>
                <a:lnTo>
                  <a:pt x="211" y="0"/>
                </a:lnTo>
                <a:lnTo>
                  <a:pt x="211" y="107"/>
                </a:lnTo>
                <a:lnTo>
                  <a:pt x="319" y="107"/>
                </a:lnTo>
                <a:moveTo>
                  <a:pt x="536" y="107"/>
                </a:moveTo>
                <a:lnTo>
                  <a:pt x="428" y="107"/>
                </a:lnTo>
                <a:lnTo>
                  <a:pt x="428" y="322"/>
                </a:lnTo>
                <a:moveTo>
                  <a:pt x="428" y="429"/>
                </a:moveTo>
                <a:lnTo>
                  <a:pt x="319" y="429"/>
                </a:lnTo>
                <a:lnTo>
                  <a:pt x="319" y="539"/>
                </a:lnTo>
                <a:moveTo>
                  <a:pt x="211" y="322"/>
                </a:moveTo>
                <a:lnTo>
                  <a:pt x="211" y="539"/>
                </a:lnTo>
                <a:moveTo>
                  <a:pt x="319" y="322"/>
                </a:moveTo>
                <a:lnTo>
                  <a:pt x="319" y="216"/>
                </a:lnTo>
                <a:lnTo>
                  <a:pt x="101" y="216"/>
                </a:lnTo>
                <a:lnTo>
                  <a:pt x="101" y="429"/>
                </a:lnTo>
                <a:moveTo>
                  <a:pt x="101" y="322"/>
                </a:moveTo>
                <a:lnTo>
                  <a:pt x="0" y="322"/>
                </a:lnTo>
                <a:moveTo>
                  <a:pt x="101" y="105"/>
                </a:moveTo>
                <a:lnTo>
                  <a:pt x="0" y="1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News_E900" title="Icon of a newspaper">
            <a:extLst>
              <a:ext uri="{FF2B5EF4-FFF2-40B4-BE49-F238E27FC236}">
                <a16:creationId xmlns:a16="http://schemas.microsoft.com/office/drawing/2014/main" id="{96227437-433A-4108-91D5-A393C99743DF}"/>
              </a:ext>
            </a:extLst>
          </p:cNvPr>
          <p:cNvSpPr>
            <a:spLocks noChangeAspect="1" noEditPoints="1"/>
          </p:cNvSpPr>
          <p:nvPr/>
        </p:nvSpPr>
        <p:spPr bwMode="auto">
          <a:xfrm>
            <a:off x="7456939" y="1254767"/>
            <a:ext cx="411421" cy="274623"/>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Ribbon_E9D1" title="Icon of a ribbon award">
            <a:extLst>
              <a:ext uri="{FF2B5EF4-FFF2-40B4-BE49-F238E27FC236}">
                <a16:creationId xmlns:a16="http://schemas.microsoft.com/office/drawing/2014/main" id="{7F347D1E-0D2F-4B7A-B79D-DAA1C12BF69C}"/>
              </a:ext>
            </a:extLst>
          </p:cNvPr>
          <p:cNvSpPr>
            <a:spLocks noChangeAspect="1" noEditPoints="1"/>
          </p:cNvSpPr>
          <p:nvPr/>
        </p:nvSpPr>
        <p:spPr bwMode="auto">
          <a:xfrm>
            <a:off x="9469544" y="1209223"/>
            <a:ext cx="226146" cy="365708"/>
          </a:xfrm>
          <a:custGeom>
            <a:avLst/>
            <a:gdLst>
              <a:gd name="T0" fmla="*/ 1130 w 2260"/>
              <a:gd name="T1" fmla="*/ 1758 h 3656"/>
              <a:gd name="T2" fmla="*/ 502 w 2260"/>
              <a:gd name="T3" fmla="*/ 1130 h 3656"/>
              <a:gd name="T4" fmla="*/ 1130 w 2260"/>
              <a:gd name="T5" fmla="*/ 502 h 3656"/>
              <a:gd name="T6" fmla="*/ 1758 w 2260"/>
              <a:gd name="T7" fmla="*/ 1130 h 3656"/>
              <a:gd name="T8" fmla="*/ 1130 w 2260"/>
              <a:gd name="T9" fmla="*/ 1758 h 3656"/>
              <a:gd name="T10" fmla="*/ 2260 w 2260"/>
              <a:gd name="T11" fmla="*/ 1130 h 3656"/>
              <a:gd name="T12" fmla="*/ 1130 w 2260"/>
              <a:gd name="T13" fmla="*/ 0 h 3656"/>
              <a:gd name="T14" fmla="*/ 0 w 2260"/>
              <a:gd name="T15" fmla="*/ 1130 h 3656"/>
              <a:gd name="T16" fmla="*/ 1130 w 2260"/>
              <a:gd name="T17" fmla="*/ 2260 h 3656"/>
              <a:gd name="T18" fmla="*/ 2260 w 2260"/>
              <a:gd name="T19" fmla="*/ 1130 h 3656"/>
              <a:gd name="T20" fmla="*/ 254 w 2260"/>
              <a:gd name="T21" fmla="*/ 1856 h 3656"/>
              <a:gd name="T22" fmla="*/ 254 w 2260"/>
              <a:gd name="T23" fmla="*/ 3656 h 3656"/>
              <a:gd name="T24" fmla="*/ 1126 w 2260"/>
              <a:gd name="T25" fmla="*/ 3252 h 3656"/>
              <a:gd name="T26" fmla="*/ 2006 w 2260"/>
              <a:gd name="T27" fmla="*/ 3656 h 3656"/>
              <a:gd name="T28" fmla="*/ 2006 w 2260"/>
              <a:gd name="T29" fmla="*/ 1856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0" h="3656">
                <a:moveTo>
                  <a:pt x="1130" y="1758"/>
                </a:moveTo>
                <a:cubicBezTo>
                  <a:pt x="783" y="1758"/>
                  <a:pt x="502" y="1477"/>
                  <a:pt x="502" y="1130"/>
                </a:cubicBezTo>
                <a:cubicBezTo>
                  <a:pt x="502" y="784"/>
                  <a:pt x="783" y="502"/>
                  <a:pt x="1130" y="502"/>
                </a:cubicBezTo>
                <a:cubicBezTo>
                  <a:pt x="1477" y="502"/>
                  <a:pt x="1758" y="784"/>
                  <a:pt x="1758" y="1130"/>
                </a:cubicBezTo>
                <a:cubicBezTo>
                  <a:pt x="1758" y="1477"/>
                  <a:pt x="1477" y="1758"/>
                  <a:pt x="1130" y="1758"/>
                </a:cubicBezTo>
                <a:close/>
                <a:moveTo>
                  <a:pt x="2260" y="1130"/>
                </a:moveTo>
                <a:cubicBezTo>
                  <a:pt x="2260" y="506"/>
                  <a:pt x="1754" y="0"/>
                  <a:pt x="1130" y="0"/>
                </a:cubicBezTo>
                <a:cubicBezTo>
                  <a:pt x="506" y="0"/>
                  <a:pt x="0" y="506"/>
                  <a:pt x="0" y="1130"/>
                </a:cubicBezTo>
                <a:cubicBezTo>
                  <a:pt x="0" y="1754"/>
                  <a:pt x="506" y="2260"/>
                  <a:pt x="1130" y="2260"/>
                </a:cubicBezTo>
                <a:cubicBezTo>
                  <a:pt x="1754" y="2260"/>
                  <a:pt x="2260" y="1754"/>
                  <a:pt x="2260" y="1130"/>
                </a:cubicBezTo>
                <a:close/>
                <a:moveTo>
                  <a:pt x="254" y="1856"/>
                </a:moveTo>
                <a:cubicBezTo>
                  <a:pt x="254" y="3656"/>
                  <a:pt x="254" y="3656"/>
                  <a:pt x="254" y="3656"/>
                </a:cubicBezTo>
                <a:cubicBezTo>
                  <a:pt x="1126" y="3252"/>
                  <a:pt x="1126" y="3252"/>
                  <a:pt x="1126" y="3252"/>
                </a:cubicBezTo>
                <a:cubicBezTo>
                  <a:pt x="2006" y="3656"/>
                  <a:pt x="2006" y="3656"/>
                  <a:pt x="2006" y="3656"/>
                </a:cubicBezTo>
                <a:cubicBezTo>
                  <a:pt x="2006" y="1856"/>
                  <a:pt x="2006" y="1856"/>
                  <a:pt x="2006" y="18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Trophy2_F1AE" title="Icon of a trophy">
            <a:extLst>
              <a:ext uri="{FF2B5EF4-FFF2-40B4-BE49-F238E27FC236}">
                <a16:creationId xmlns:a16="http://schemas.microsoft.com/office/drawing/2014/main" id="{9E905471-7985-4062-91C1-6B4F2B81AC3E}"/>
              </a:ext>
            </a:extLst>
          </p:cNvPr>
          <p:cNvSpPr>
            <a:spLocks noChangeAspect="1" noEditPoints="1"/>
          </p:cNvSpPr>
          <p:nvPr/>
        </p:nvSpPr>
        <p:spPr bwMode="auto">
          <a:xfrm>
            <a:off x="8425765" y="2123496"/>
            <a:ext cx="393736" cy="365708"/>
          </a:xfrm>
          <a:custGeom>
            <a:avLst/>
            <a:gdLst>
              <a:gd name="T0" fmla="*/ 1250 w 3500"/>
              <a:gd name="T1" fmla="*/ 2750 h 3250"/>
              <a:gd name="T2" fmla="*/ 1750 w 3500"/>
              <a:gd name="T3" fmla="*/ 2250 h 3250"/>
              <a:gd name="T4" fmla="*/ 2250 w 3500"/>
              <a:gd name="T5" fmla="*/ 2750 h 3250"/>
              <a:gd name="T6" fmla="*/ 2750 w 3500"/>
              <a:gd name="T7" fmla="*/ 0 h 3250"/>
              <a:gd name="T8" fmla="*/ 750 w 3500"/>
              <a:gd name="T9" fmla="*/ 0 h 3250"/>
              <a:gd name="T10" fmla="*/ 750 w 3500"/>
              <a:gd name="T11" fmla="*/ 1375 h 3250"/>
              <a:gd name="T12" fmla="*/ 1750 w 3500"/>
              <a:gd name="T13" fmla="*/ 2250 h 3250"/>
              <a:gd name="T14" fmla="*/ 2750 w 3500"/>
              <a:gd name="T15" fmla="*/ 1375 h 3250"/>
              <a:gd name="T16" fmla="*/ 2750 w 3500"/>
              <a:gd name="T17" fmla="*/ 0 h 3250"/>
              <a:gd name="T18" fmla="*/ 2746 w 3500"/>
              <a:gd name="T19" fmla="*/ 2750 h 3250"/>
              <a:gd name="T20" fmla="*/ 754 w 3500"/>
              <a:gd name="T21" fmla="*/ 2750 h 3250"/>
              <a:gd name="T22" fmla="*/ 750 w 3500"/>
              <a:gd name="T23" fmla="*/ 2754 h 3250"/>
              <a:gd name="T24" fmla="*/ 750 w 3500"/>
              <a:gd name="T25" fmla="*/ 3250 h 3250"/>
              <a:gd name="T26" fmla="*/ 2750 w 3500"/>
              <a:gd name="T27" fmla="*/ 3250 h 3250"/>
              <a:gd name="T28" fmla="*/ 2750 w 3500"/>
              <a:gd name="T29" fmla="*/ 2754 h 3250"/>
              <a:gd name="T30" fmla="*/ 2746 w 3500"/>
              <a:gd name="T31" fmla="*/ 2750 h 3250"/>
              <a:gd name="T32" fmla="*/ 750 w 3500"/>
              <a:gd name="T33" fmla="*/ 500 h 3250"/>
              <a:gd name="T34" fmla="*/ 2750 w 3500"/>
              <a:gd name="T35" fmla="*/ 500 h 3250"/>
              <a:gd name="T36" fmla="*/ 750 w 3500"/>
              <a:gd name="T37" fmla="*/ 250 h 3250"/>
              <a:gd name="T38" fmla="*/ 125 w 3500"/>
              <a:gd name="T39" fmla="*/ 250 h 3250"/>
              <a:gd name="T40" fmla="*/ 0 w 3500"/>
              <a:gd name="T41" fmla="*/ 375 h 3250"/>
              <a:gd name="T42" fmla="*/ 0 w 3500"/>
              <a:gd name="T43" fmla="*/ 750 h 3250"/>
              <a:gd name="T44" fmla="*/ 750 w 3500"/>
              <a:gd name="T45" fmla="*/ 1500 h 3250"/>
              <a:gd name="T46" fmla="*/ 750 w 3500"/>
              <a:gd name="T47" fmla="*/ 250 h 3250"/>
              <a:gd name="T48" fmla="*/ 2750 w 3500"/>
              <a:gd name="T49" fmla="*/ 1500 h 3250"/>
              <a:gd name="T50" fmla="*/ 3500 w 3500"/>
              <a:gd name="T51" fmla="*/ 750 h 3250"/>
              <a:gd name="T52" fmla="*/ 3500 w 3500"/>
              <a:gd name="T53" fmla="*/ 375 h 3250"/>
              <a:gd name="T54" fmla="*/ 3375 w 3500"/>
              <a:gd name="T55" fmla="*/ 250 h 3250"/>
              <a:gd name="T56" fmla="*/ 2750 w 3500"/>
              <a:gd name="T57" fmla="*/ 250 h 3250"/>
              <a:gd name="T58" fmla="*/ 2750 w 3500"/>
              <a:gd name="T5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00" h="3250">
                <a:moveTo>
                  <a:pt x="1250" y="2750"/>
                </a:moveTo>
                <a:cubicBezTo>
                  <a:pt x="1250" y="2474"/>
                  <a:pt x="1474" y="2250"/>
                  <a:pt x="1750" y="2250"/>
                </a:cubicBezTo>
                <a:cubicBezTo>
                  <a:pt x="2026" y="2250"/>
                  <a:pt x="2250" y="2474"/>
                  <a:pt x="2250" y="2750"/>
                </a:cubicBezTo>
                <a:moveTo>
                  <a:pt x="2750" y="0"/>
                </a:moveTo>
                <a:cubicBezTo>
                  <a:pt x="750" y="0"/>
                  <a:pt x="750" y="0"/>
                  <a:pt x="750" y="0"/>
                </a:cubicBezTo>
                <a:cubicBezTo>
                  <a:pt x="750" y="1375"/>
                  <a:pt x="750" y="1375"/>
                  <a:pt x="750" y="1375"/>
                </a:cubicBezTo>
                <a:cubicBezTo>
                  <a:pt x="750" y="1858"/>
                  <a:pt x="1198" y="2250"/>
                  <a:pt x="1750" y="2250"/>
                </a:cubicBezTo>
                <a:cubicBezTo>
                  <a:pt x="2302" y="2250"/>
                  <a:pt x="2750" y="1858"/>
                  <a:pt x="2750" y="1375"/>
                </a:cubicBezTo>
                <a:lnTo>
                  <a:pt x="2750" y="0"/>
                </a:lnTo>
                <a:close/>
                <a:moveTo>
                  <a:pt x="2746" y="2750"/>
                </a:moveTo>
                <a:cubicBezTo>
                  <a:pt x="754" y="2750"/>
                  <a:pt x="754" y="2750"/>
                  <a:pt x="754" y="2750"/>
                </a:cubicBezTo>
                <a:cubicBezTo>
                  <a:pt x="752" y="2750"/>
                  <a:pt x="750" y="2752"/>
                  <a:pt x="750" y="2754"/>
                </a:cubicBezTo>
                <a:cubicBezTo>
                  <a:pt x="750" y="3250"/>
                  <a:pt x="750" y="3250"/>
                  <a:pt x="750" y="3250"/>
                </a:cubicBezTo>
                <a:cubicBezTo>
                  <a:pt x="2750" y="3250"/>
                  <a:pt x="2750" y="3250"/>
                  <a:pt x="2750" y="3250"/>
                </a:cubicBezTo>
                <a:cubicBezTo>
                  <a:pt x="2750" y="2754"/>
                  <a:pt x="2750" y="2754"/>
                  <a:pt x="2750" y="2754"/>
                </a:cubicBezTo>
                <a:cubicBezTo>
                  <a:pt x="2750" y="2752"/>
                  <a:pt x="2748" y="2750"/>
                  <a:pt x="2746" y="2750"/>
                </a:cubicBezTo>
                <a:close/>
                <a:moveTo>
                  <a:pt x="750" y="500"/>
                </a:moveTo>
                <a:cubicBezTo>
                  <a:pt x="2750" y="500"/>
                  <a:pt x="2750" y="500"/>
                  <a:pt x="2750" y="500"/>
                </a:cubicBezTo>
                <a:moveTo>
                  <a:pt x="750" y="250"/>
                </a:moveTo>
                <a:cubicBezTo>
                  <a:pt x="125" y="250"/>
                  <a:pt x="125" y="250"/>
                  <a:pt x="125" y="250"/>
                </a:cubicBezTo>
                <a:cubicBezTo>
                  <a:pt x="56" y="250"/>
                  <a:pt x="0" y="306"/>
                  <a:pt x="0" y="375"/>
                </a:cubicBezTo>
                <a:cubicBezTo>
                  <a:pt x="0" y="750"/>
                  <a:pt x="0" y="750"/>
                  <a:pt x="0" y="750"/>
                </a:cubicBezTo>
                <a:cubicBezTo>
                  <a:pt x="0" y="1165"/>
                  <a:pt x="335" y="1500"/>
                  <a:pt x="750" y="1500"/>
                </a:cubicBezTo>
                <a:lnTo>
                  <a:pt x="750" y="250"/>
                </a:lnTo>
                <a:close/>
                <a:moveTo>
                  <a:pt x="2750" y="1500"/>
                </a:moveTo>
                <a:cubicBezTo>
                  <a:pt x="3165" y="1500"/>
                  <a:pt x="3500" y="1165"/>
                  <a:pt x="3500" y="750"/>
                </a:cubicBezTo>
                <a:cubicBezTo>
                  <a:pt x="3500" y="375"/>
                  <a:pt x="3500" y="375"/>
                  <a:pt x="3500" y="375"/>
                </a:cubicBezTo>
                <a:cubicBezTo>
                  <a:pt x="3500" y="306"/>
                  <a:pt x="3444" y="250"/>
                  <a:pt x="3375" y="250"/>
                </a:cubicBezTo>
                <a:cubicBezTo>
                  <a:pt x="2750" y="250"/>
                  <a:pt x="2750" y="250"/>
                  <a:pt x="2750" y="250"/>
                </a:cubicBezTo>
                <a:lnTo>
                  <a:pt x="2750" y="1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rocket" title="Icon of a rocket">
            <a:extLst>
              <a:ext uri="{FF2B5EF4-FFF2-40B4-BE49-F238E27FC236}">
                <a16:creationId xmlns:a16="http://schemas.microsoft.com/office/drawing/2014/main" id="{C24B828D-E0BE-4D24-9FA1-94D68BF0F07B}"/>
              </a:ext>
            </a:extLst>
          </p:cNvPr>
          <p:cNvSpPr>
            <a:spLocks noChangeAspect="1" noEditPoints="1"/>
          </p:cNvSpPr>
          <p:nvPr/>
        </p:nvSpPr>
        <p:spPr bwMode="auto">
          <a:xfrm>
            <a:off x="1711851" y="2123496"/>
            <a:ext cx="372270"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Ribbon2_F19B" title="Icon of a star shaped ribbon">
            <a:extLst>
              <a:ext uri="{FF2B5EF4-FFF2-40B4-BE49-F238E27FC236}">
                <a16:creationId xmlns:a16="http://schemas.microsoft.com/office/drawing/2014/main" id="{70D4D870-652D-4001-9F18-B83FD5C59276}"/>
              </a:ext>
            </a:extLst>
          </p:cNvPr>
          <p:cNvSpPr>
            <a:spLocks noChangeAspect="1" noEditPoints="1"/>
          </p:cNvSpPr>
          <p:nvPr/>
        </p:nvSpPr>
        <p:spPr bwMode="auto">
          <a:xfrm>
            <a:off x="8492076" y="1209223"/>
            <a:ext cx="261116" cy="365708"/>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attach" title="Icon of a paperclip">
            <a:extLst>
              <a:ext uri="{FF2B5EF4-FFF2-40B4-BE49-F238E27FC236}">
                <a16:creationId xmlns:a16="http://schemas.microsoft.com/office/drawing/2014/main" id="{91A0ABC5-5D40-4A76-951A-CEF8683BB807}"/>
              </a:ext>
            </a:extLst>
          </p:cNvPr>
          <p:cNvSpPr>
            <a:spLocks noChangeAspect="1"/>
          </p:cNvSpPr>
          <p:nvPr/>
        </p:nvSpPr>
        <p:spPr bwMode="auto">
          <a:xfrm>
            <a:off x="9512289" y="4866306"/>
            <a:ext cx="14065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5" name="mail_2" title="Icon of an envelope with an arrow on the lower right pointing right">
            <a:extLst>
              <a:ext uri="{FF2B5EF4-FFF2-40B4-BE49-F238E27FC236}">
                <a16:creationId xmlns:a16="http://schemas.microsoft.com/office/drawing/2014/main" id="{6CD196F3-8F5E-4271-BB45-181ED3943532}"/>
              </a:ext>
            </a:extLst>
          </p:cNvPr>
          <p:cNvSpPr>
            <a:spLocks noChangeAspect="1" noEditPoints="1"/>
          </p:cNvSpPr>
          <p:nvPr/>
        </p:nvSpPr>
        <p:spPr bwMode="auto">
          <a:xfrm>
            <a:off x="1692275" y="4899936"/>
            <a:ext cx="411421" cy="298449"/>
          </a:xfrm>
          <a:custGeom>
            <a:avLst/>
            <a:gdLst>
              <a:gd name="T0" fmla="*/ 139 w 244"/>
              <a:gd name="T1" fmla="*/ 146 h 177"/>
              <a:gd name="T2" fmla="*/ 0 w 244"/>
              <a:gd name="T3" fmla="*/ 146 h 177"/>
              <a:gd name="T4" fmla="*/ 0 w 244"/>
              <a:gd name="T5" fmla="*/ 0 h 177"/>
              <a:gd name="T6" fmla="*/ 244 w 244"/>
              <a:gd name="T7" fmla="*/ 0 h 177"/>
              <a:gd name="T8" fmla="*/ 244 w 244"/>
              <a:gd name="T9" fmla="*/ 110 h 177"/>
              <a:gd name="T10" fmla="*/ 0 w 244"/>
              <a:gd name="T11" fmla="*/ 0 h 177"/>
              <a:gd name="T12" fmla="*/ 122 w 244"/>
              <a:gd name="T13" fmla="*/ 73 h 177"/>
              <a:gd name="T14" fmla="*/ 244 w 244"/>
              <a:gd name="T15" fmla="*/ 0 h 177"/>
              <a:gd name="T16" fmla="*/ 160 w 244"/>
              <a:gd name="T17" fmla="*/ 146 h 177"/>
              <a:gd name="T18" fmla="*/ 244 w 244"/>
              <a:gd name="T19" fmla="*/ 146 h 177"/>
              <a:gd name="T20" fmla="*/ 213 w 244"/>
              <a:gd name="T21" fmla="*/ 177 h 177"/>
              <a:gd name="T22" fmla="*/ 244 w 244"/>
              <a:gd name="T23" fmla="*/ 146 h 177"/>
              <a:gd name="T24" fmla="*/ 213 w 244"/>
              <a:gd name="T25" fmla="*/ 11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177">
                <a:moveTo>
                  <a:pt x="139" y="146"/>
                </a:moveTo>
                <a:lnTo>
                  <a:pt x="0" y="146"/>
                </a:lnTo>
                <a:lnTo>
                  <a:pt x="0" y="0"/>
                </a:lnTo>
                <a:lnTo>
                  <a:pt x="244" y="0"/>
                </a:lnTo>
                <a:lnTo>
                  <a:pt x="244" y="110"/>
                </a:lnTo>
                <a:moveTo>
                  <a:pt x="0" y="0"/>
                </a:moveTo>
                <a:lnTo>
                  <a:pt x="122" y="73"/>
                </a:lnTo>
                <a:lnTo>
                  <a:pt x="244" y="0"/>
                </a:lnTo>
                <a:moveTo>
                  <a:pt x="160" y="146"/>
                </a:moveTo>
                <a:lnTo>
                  <a:pt x="244" y="146"/>
                </a:lnTo>
                <a:moveTo>
                  <a:pt x="213" y="177"/>
                </a:moveTo>
                <a:lnTo>
                  <a:pt x="244" y="146"/>
                </a:lnTo>
                <a:lnTo>
                  <a:pt x="213" y="115"/>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mail" title="Icon of an envelope">
            <a:extLst>
              <a:ext uri="{FF2B5EF4-FFF2-40B4-BE49-F238E27FC236}">
                <a16:creationId xmlns:a16="http://schemas.microsoft.com/office/drawing/2014/main" id="{6D0D99B2-78FB-4F2C-BF13-1D0BF987D28A}"/>
              </a:ext>
            </a:extLst>
          </p:cNvPr>
          <p:cNvSpPr>
            <a:spLocks noChangeAspect="1" noEditPoints="1"/>
          </p:cNvSpPr>
          <p:nvPr/>
        </p:nvSpPr>
        <p:spPr bwMode="auto">
          <a:xfrm>
            <a:off x="732291" y="4925734"/>
            <a:ext cx="411421" cy="246853"/>
          </a:xfrm>
          <a:custGeom>
            <a:avLst/>
            <a:gdLst>
              <a:gd name="T0" fmla="*/ 245 w 245"/>
              <a:gd name="T1" fmla="*/ 75 h 147"/>
              <a:gd name="T2" fmla="*/ 245 w 245"/>
              <a:gd name="T3" fmla="*/ 147 h 147"/>
              <a:gd name="T4" fmla="*/ 0 w 245"/>
              <a:gd name="T5" fmla="*/ 147 h 147"/>
              <a:gd name="T6" fmla="*/ 0 w 245"/>
              <a:gd name="T7" fmla="*/ 0 h 147"/>
              <a:gd name="T8" fmla="*/ 245 w 245"/>
              <a:gd name="T9" fmla="*/ 0 h 147"/>
              <a:gd name="T10" fmla="*/ 245 w 245"/>
              <a:gd name="T11" fmla="*/ 75 h 147"/>
              <a:gd name="T12" fmla="*/ 0 w 245"/>
              <a:gd name="T13" fmla="*/ 0 h 147"/>
              <a:gd name="T14" fmla="*/ 123 w 245"/>
              <a:gd name="T15" fmla="*/ 73 h 147"/>
              <a:gd name="T16" fmla="*/ 245 w 245"/>
              <a:gd name="T1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147">
                <a:moveTo>
                  <a:pt x="245" y="75"/>
                </a:moveTo>
                <a:lnTo>
                  <a:pt x="245" y="147"/>
                </a:lnTo>
                <a:lnTo>
                  <a:pt x="0" y="147"/>
                </a:lnTo>
                <a:lnTo>
                  <a:pt x="0" y="0"/>
                </a:lnTo>
                <a:lnTo>
                  <a:pt x="245" y="0"/>
                </a:lnTo>
                <a:lnTo>
                  <a:pt x="245" y="75"/>
                </a:lnTo>
                <a:moveTo>
                  <a:pt x="0" y="0"/>
                </a:moveTo>
                <a:lnTo>
                  <a:pt x="123" y="73"/>
                </a:lnTo>
                <a:lnTo>
                  <a:pt x="245" y="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2" name="mail_3" title="Icon of an open envelope">
            <a:extLst>
              <a:ext uri="{FF2B5EF4-FFF2-40B4-BE49-F238E27FC236}">
                <a16:creationId xmlns:a16="http://schemas.microsoft.com/office/drawing/2014/main" id="{E83838E3-D1A1-4458-A1A0-ED32D90C15CE}"/>
              </a:ext>
            </a:extLst>
          </p:cNvPr>
          <p:cNvSpPr>
            <a:spLocks noChangeAspect="1" noEditPoints="1"/>
          </p:cNvSpPr>
          <p:nvPr/>
        </p:nvSpPr>
        <p:spPr bwMode="auto">
          <a:xfrm>
            <a:off x="3612675" y="4866306"/>
            <a:ext cx="410559" cy="365708"/>
          </a:xfrm>
          <a:custGeom>
            <a:avLst/>
            <a:gdLst>
              <a:gd name="T0" fmla="*/ 111 w 238"/>
              <a:gd name="T1" fmla="*/ 4 h 212"/>
              <a:gd name="T2" fmla="*/ 120 w 238"/>
              <a:gd name="T3" fmla="*/ 0 h 212"/>
              <a:gd name="T4" fmla="*/ 129 w 238"/>
              <a:gd name="T5" fmla="*/ 4 h 212"/>
              <a:gd name="T6" fmla="*/ 129 w 238"/>
              <a:gd name="T7" fmla="*/ 4 h 212"/>
              <a:gd name="T8" fmla="*/ 238 w 238"/>
              <a:gd name="T9" fmla="*/ 61 h 212"/>
              <a:gd name="T10" fmla="*/ 238 w 238"/>
              <a:gd name="T11" fmla="*/ 212 h 212"/>
              <a:gd name="T12" fmla="*/ 0 w 238"/>
              <a:gd name="T13" fmla="*/ 212 h 212"/>
              <a:gd name="T14" fmla="*/ 0 w 238"/>
              <a:gd name="T15" fmla="*/ 61 h 212"/>
              <a:gd name="T16" fmla="*/ 111 w 238"/>
              <a:gd name="T17" fmla="*/ 4 h 212"/>
              <a:gd name="T18" fmla="*/ 0 w 238"/>
              <a:gd name="T19" fmla="*/ 61 h 212"/>
              <a:gd name="T20" fmla="*/ 52 w 238"/>
              <a:gd name="T21" fmla="*/ 106 h 212"/>
              <a:gd name="T22" fmla="*/ 186 w 238"/>
              <a:gd name="T23" fmla="*/ 106 h 212"/>
              <a:gd name="T24" fmla="*/ 238 w 238"/>
              <a:gd name="T25" fmla="*/ 6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8" h="212">
                <a:moveTo>
                  <a:pt x="111" y="4"/>
                </a:moveTo>
                <a:lnTo>
                  <a:pt x="120" y="0"/>
                </a:lnTo>
                <a:lnTo>
                  <a:pt x="129" y="4"/>
                </a:lnTo>
                <a:moveTo>
                  <a:pt x="129" y="4"/>
                </a:moveTo>
                <a:lnTo>
                  <a:pt x="238" y="61"/>
                </a:lnTo>
                <a:lnTo>
                  <a:pt x="238" y="212"/>
                </a:lnTo>
                <a:lnTo>
                  <a:pt x="0" y="212"/>
                </a:lnTo>
                <a:lnTo>
                  <a:pt x="0" y="61"/>
                </a:lnTo>
                <a:lnTo>
                  <a:pt x="111" y="4"/>
                </a:lnTo>
                <a:moveTo>
                  <a:pt x="0" y="61"/>
                </a:moveTo>
                <a:lnTo>
                  <a:pt x="52" y="106"/>
                </a:lnTo>
                <a:lnTo>
                  <a:pt x="186" y="106"/>
                </a:lnTo>
                <a:lnTo>
                  <a:pt x="238" y="6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3" name="send" title="Icon of a paper airplane">
            <a:extLst>
              <a:ext uri="{FF2B5EF4-FFF2-40B4-BE49-F238E27FC236}">
                <a16:creationId xmlns:a16="http://schemas.microsoft.com/office/drawing/2014/main" id="{22B5A2CE-F176-42BE-A21D-7FCDE86286C3}"/>
              </a:ext>
            </a:extLst>
          </p:cNvPr>
          <p:cNvSpPr>
            <a:spLocks noChangeAspect="1" noEditPoints="1"/>
          </p:cNvSpPr>
          <p:nvPr/>
        </p:nvSpPr>
        <p:spPr bwMode="auto">
          <a:xfrm>
            <a:off x="8416923" y="4911416"/>
            <a:ext cx="411421" cy="275489"/>
          </a:xfrm>
          <a:custGeom>
            <a:avLst/>
            <a:gdLst>
              <a:gd name="T0" fmla="*/ 18 w 227"/>
              <a:gd name="T1" fmla="*/ 5 h 152"/>
              <a:gd name="T2" fmla="*/ 227 w 227"/>
              <a:gd name="T3" fmla="*/ 76 h 152"/>
              <a:gd name="T4" fmla="*/ 0 w 227"/>
              <a:gd name="T5" fmla="*/ 152 h 152"/>
              <a:gd name="T6" fmla="*/ 26 w 227"/>
              <a:gd name="T7" fmla="*/ 76 h 152"/>
              <a:gd name="T8" fmla="*/ 5 w 227"/>
              <a:gd name="T9" fmla="*/ 17 h 152"/>
              <a:gd name="T10" fmla="*/ 5 w 227"/>
              <a:gd name="T11" fmla="*/ 17 h 152"/>
              <a:gd name="T12" fmla="*/ 0 w 227"/>
              <a:gd name="T13" fmla="*/ 0 h 152"/>
              <a:gd name="T14" fmla="*/ 18 w 227"/>
              <a:gd name="T15" fmla="*/ 5 h 152"/>
              <a:gd name="T16" fmla="*/ 26 w 227"/>
              <a:gd name="T17" fmla="*/ 76 h 152"/>
              <a:gd name="T18" fmla="*/ 227 w 227"/>
              <a:gd name="T19" fmla="*/ 7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2">
                <a:moveTo>
                  <a:pt x="18" y="5"/>
                </a:moveTo>
                <a:lnTo>
                  <a:pt x="227" y="76"/>
                </a:lnTo>
                <a:lnTo>
                  <a:pt x="0" y="152"/>
                </a:lnTo>
                <a:lnTo>
                  <a:pt x="26" y="76"/>
                </a:lnTo>
                <a:lnTo>
                  <a:pt x="5" y="17"/>
                </a:lnTo>
                <a:moveTo>
                  <a:pt x="5" y="17"/>
                </a:moveTo>
                <a:lnTo>
                  <a:pt x="0" y="0"/>
                </a:lnTo>
                <a:lnTo>
                  <a:pt x="18" y="5"/>
                </a:lnTo>
                <a:moveTo>
                  <a:pt x="26" y="76"/>
                </a:moveTo>
                <a:lnTo>
                  <a:pt x="227" y="7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4" name="speech_2" title="Icon of a chat bubble">
            <a:extLst>
              <a:ext uri="{FF2B5EF4-FFF2-40B4-BE49-F238E27FC236}">
                <a16:creationId xmlns:a16="http://schemas.microsoft.com/office/drawing/2014/main" id="{7592111C-25CA-4D13-9FD0-D7084F441FAD}"/>
              </a:ext>
            </a:extLst>
          </p:cNvPr>
          <p:cNvSpPr>
            <a:spLocks noChangeAspect="1" noEditPoints="1"/>
          </p:cNvSpPr>
          <p:nvPr/>
        </p:nvSpPr>
        <p:spPr bwMode="auto">
          <a:xfrm>
            <a:off x="10336773" y="4866306"/>
            <a:ext cx="411660" cy="365708"/>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6" name="speech_4" title="Icon of a chat bubble with a video camera inside">
            <a:extLst>
              <a:ext uri="{FF2B5EF4-FFF2-40B4-BE49-F238E27FC236}">
                <a16:creationId xmlns:a16="http://schemas.microsoft.com/office/drawing/2014/main" id="{26F204A7-42BF-47FD-807C-5F88803D1145}"/>
              </a:ext>
            </a:extLst>
          </p:cNvPr>
          <p:cNvSpPr>
            <a:spLocks noChangeAspect="1" noEditPoints="1"/>
          </p:cNvSpPr>
          <p:nvPr/>
        </p:nvSpPr>
        <p:spPr bwMode="auto">
          <a:xfrm>
            <a:off x="2652141" y="5780574"/>
            <a:ext cx="411660" cy="365708"/>
          </a:xfrm>
          <a:custGeom>
            <a:avLst/>
            <a:gdLst>
              <a:gd name="T0" fmla="*/ 122 w 215"/>
              <a:gd name="T1" fmla="*/ 145 h 191"/>
              <a:gd name="T2" fmla="*/ 77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0 w 215"/>
              <a:gd name="T17" fmla="*/ 145 h 191"/>
              <a:gd name="T18" fmla="*/ 120 w 215"/>
              <a:gd name="T19" fmla="*/ 145 h 191"/>
              <a:gd name="T20" fmla="*/ 122 w 215"/>
              <a:gd name="T21" fmla="*/ 145 h 191"/>
              <a:gd name="T22" fmla="*/ 215 w 215"/>
              <a:gd name="T23" fmla="*/ 145 h 191"/>
              <a:gd name="T24" fmla="*/ 215 w 215"/>
              <a:gd name="T25" fmla="*/ 120 h 191"/>
              <a:gd name="T26" fmla="*/ 131 w 215"/>
              <a:gd name="T27" fmla="*/ 60 h 191"/>
              <a:gd name="T28" fmla="*/ 131 w 215"/>
              <a:gd name="T29" fmla="*/ 40 h 191"/>
              <a:gd name="T30" fmla="*/ 54 w 215"/>
              <a:gd name="T31" fmla="*/ 40 h 191"/>
              <a:gd name="T32" fmla="*/ 54 w 215"/>
              <a:gd name="T33" fmla="*/ 102 h 191"/>
              <a:gd name="T34" fmla="*/ 131 w 215"/>
              <a:gd name="T35" fmla="*/ 102 h 191"/>
              <a:gd name="T36" fmla="*/ 131 w 215"/>
              <a:gd name="T37" fmla="*/ 60 h 191"/>
              <a:gd name="T38" fmla="*/ 131 w 215"/>
              <a:gd name="T39" fmla="*/ 84 h 191"/>
              <a:gd name="T40" fmla="*/ 161 w 215"/>
              <a:gd name="T41" fmla="*/ 100 h 191"/>
              <a:gd name="T42" fmla="*/ 161 w 215"/>
              <a:gd name="T43" fmla="*/ 45 h 191"/>
              <a:gd name="T44" fmla="*/ 131 w 215"/>
              <a:gd name="T45" fmla="*/ 6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5" h="191">
                <a:moveTo>
                  <a:pt x="122" y="145"/>
                </a:moveTo>
                <a:lnTo>
                  <a:pt x="77" y="145"/>
                </a:lnTo>
                <a:lnTo>
                  <a:pt x="31" y="191"/>
                </a:lnTo>
                <a:lnTo>
                  <a:pt x="31" y="145"/>
                </a:lnTo>
                <a:lnTo>
                  <a:pt x="0" y="145"/>
                </a:lnTo>
                <a:lnTo>
                  <a:pt x="0" y="0"/>
                </a:lnTo>
                <a:lnTo>
                  <a:pt x="215" y="0"/>
                </a:lnTo>
                <a:lnTo>
                  <a:pt x="215" y="120"/>
                </a:lnTo>
                <a:moveTo>
                  <a:pt x="120" y="145"/>
                </a:moveTo>
                <a:lnTo>
                  <a:pt x="120" y="145"/>
                </a:lnTo>
                <a:moveTo>
                  <a:pt x="122" y="145"/>
                </a:moveTo>
                <a:lnTo>
                  <a:pt x="215" y="145"/>
                </a:lnTo>
                <a:lnTo>
                  <a:pt x="215" y="120"/>
                </a:lnTo>
                <a:moveTo>
                  <a:pt x="131" y="60"/>
                </a:moveTo>
                <a:lnTo>
                  <a:pt x="131" y="40"/>
                </a:lnTo>
                <a:lnTo>
                  <a:pt x="54" y="40"/>
                </a:lnTo>
                <a:lnTo>
                  <a:pt x="54" y="102"/>
                </a:lnTo>
                <a:lnTo>
                  <a:pt x="131" y="102"/>
                </a:lnTo>
                <a:lnTo>
                  <a:pt x="131" y="60"/>
                </a:lnTo>
                <a:moveTo>
                  <a:pt x="131" y="84"/>
                </a:moveTo>
                <a:lnTo>
                  <a:pt x="161" y="100"/>
                </a:lnTo>
                <a:lnTo>
                  <a:pt x="161" y="45"/>
                </a:lnTo>
                <a:lnTo>
                  <a:pt x="131" y="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7" name="speech_5" title="Icon of two overlapping chat bubbles">
            <a:extLst>
              <a:ext uri="{FF2B5EF4-FFF2-40B4-BE49-F238E27FC236}">
                <a16:creationId xmlns:a16="http://schemas.microsoft.com/office/drawing/2014/main" id="{3556E5A3-3426-4397-845F-1C331DF067B4}"/>
              </a:ext>
            </a:extLst>
          </p:cNvPr>
          <p:cNvSpPr>
            <a:spLocks noChangeAspect="1" noEditPoints="1"/>
          </p:cNvSpPr>
          <p:nvPr/>
        </p:nvSpPr>
        <p:spPr bwMode="auto">
          <a:xfrm>
            <a:off x="11268724" y="4866306"/>
            <a:ext cx="467721" cy="365708"/>
          </a:xfrm>
          <a:custGeom>
            <a:avLst/>
            <a:gdLst>
              <a:gd name="T0" fmla="*/ 167 w 243"/>
              <a:gd name="T1" fmla="*/ 56 h 190"/>
              <a:gd name="T2" fmla="*/ 167 w 243"/>
              <a:gd name="T3" fmla="*/ 114 h 190"/>
              <a:gd name="T4" fmla="*/ 60 w 243"/>
              <a:gd name="T5" fmla="*/ 114 h 190"/>
              <a:gd name="T6" fmla="*/ 21 w 243"/>
              <a:gd name="T7" fmla="*/ 155 h 190"/>
              <a:gd name="T8" fmla="*/ 21 w 243"/>
              <a:gd name="T9" fmla="*/ 114 h 190"/>
              <a:gd name="T10" fmla="*/ 0 w 243"/>
              <a:gd name="T11" fmla="*/ 114 h 190"/>
              <a:gd name="T12" fmla="*/ 0 w 243"/>
              <a:gd name="T13" fmla="*/ 0 h 190"/>
              <a:gd name="T14" fmla="*/ 167 w 243"/>
              <a:gd name="T15" fmla="*/ 0 h 190"/>
              <a:gd name="T16" fmla="*/ 167 w 243"/>
              <a:gd name="T17" fmla="*/ 56 h 190"/>
              <a:gd name="T18" fmla="*/ 77 w 243"/>
              <a:gd name="T19" fmla="*/ 114 h 190"/>
              <a:gd name="T20" fmla="*/ 77 w 243"/>
              <a:gd name="T21" fmla="*/ 150 h 190"/>
              <a:gd name="T22" fmla="*/ 183 w 243"/>
              <a:gd name="T23" fmla="*/ 150 h 190"/>
              <a:gd name="T24" fmla="*/ 222 w 243"/>
              <a:gd name="T25" fmla="*/ 190 h 190"/>
              <a:gd name="T26" fmla="*/ 222 w 243"/>
              <a:gd name="T27" fmla="*/ 150 h 190"/>
              <a:gd name="T28" fmla="*/ 243 w 243"/>
              <a:gd name="T29" fmla="*/ 150 h 190"/>
              <a:gd name="T30" fmla="*/ 243 w 243"/>
              <a:gd name="T31" fmla="*/ 36 h 190"/>
              <a:gd name="T32" fmla="*/ 167 w 243"/>
              <a:gd name="T33" fmla="*/ 3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3" h="190">
                <a:moveTo>
                  <a:pt x="167" y="56"/>
                </a:moveTo>
                <a:lnTo>
                  <a:pt x="167" y="114"/>
                </a:lnTo>
                <a:lnTo>
                  <a:pt x="60" y="114"/>
                </a:lnTo>
                <a:lnTo>
                  <a:pt x="21" y="155"/>
                </a:lnTo>
                <a:lnTo>
                  <a:pt x="21" y="114"/>
                </a:lnTo>
                <a:lnTo>
                  <a:pt x="0" y="114"/>
                </a:lnTo>
                <a:lnTo>
                  <a:pt x="0" y="0"/>
                </a:lnTo>
                <a:lnTo>
                  <a:pt x="167" y="0"/>
                </a:lnTo>
                <a:lnTo>
                  <a:pt x="167" y="56"/>
                </a:lnTo>
                <a:moveTo>
                  <a:pt x="77" y="114"/>
                </a:moveTo>
                <a:lnTo>
                  <a:pt x="77" y="150"/>
                </a:lnTo>
                <a:lnTo>
                  <a:pt x="183" y="150"/>
                </a:lnTo>
                <a:lnTo>
                  <a:pt x="222" y="190"/>
                </a:lnTo>
                <a:lnTo>
                  <a:pt x="222" y="150"/>
                </a:lnTo>
                <a:lnTo>
                  <a:pt x="243" y="150"/>
                </a:lnTo>
                <a:lnTo>
                  <a:pt x="243" y="36"/>
                </a:lnTo>
                <a:lnTo>
                  <a:pt x="167"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8" name="people_23" title="Icon of a person with a chat bubble above them">
            <a:extLst>
              <a:ext uri="{FF2B5EF4-FFF2-40B4-BE49-F238E27FC236}">
                <a16:creationId xmlns:a16="http://schemas.microsoft.com/office/drawing/2014/main" id="{A1CEB6B5-3EFB-4AD9-8BDE-4A19B0DABF34}"/>
              </a:ext>
            </a:extLst>
          </p:cNvPr>
          <p:cNvSpPr>
            <a:spLocks noChangeAspect="1" noEditPoints="1"/>
          </p:cNvSpPr>
          <p:nvPr/>
        </p:nvSpPr>
        <p:spPr bwMode="auto">
          <a:xfrm>
            <a:off x="1713176" y="5780574"/>
            <a:ext cx="369620" cy="365708"/>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mail_2_bidi" title="Icon of an envelope with an arrow on the lower left pointing left">
            <a:extLst>
              <a:ext uri="{FF2B5EF4-FFF2-40B4-BE49-F238E27FC236}">
                <a16:creationId xmlns:a16="http://schemas.microsoft.com/office/drawing/2014/main" id="{2DF3A596-50F3-493A-89A5-0D72FCBF7A8D}"/>
              </a:ext>
            </a:extLst>
          </p:cNvPr>
          <p:cNvSpPr>
            <a:spLocks noChangeAspect="1" noEditPoints="1"/>
          </p:cNvSpPr>
          <p:nvPr/>
        </p:nvSpPr>
        <p:spPr bwMode="auto">
          <a:xfrm flipH="1">
            <a:off x="2652259" y="4899936"/>
            <a:ext cx="411421" cy="298449"/>
          </a:xfrm>
          <a:custGeom>
            <a:avLst/>
            <a:gdLst>
              <a:gd name="T0" fmla="*/ 139 w 244"/>
              <a:gd name="T1" fmla="*/ 146 h 177"/>
              <a:gd name="T2" fmla="*/ 0 w 244"/>
              <a:gd name="T3" fmla="*/ 146 h 177"/>
              <a:gd name="T4" fmla="*/ 0 w 244"/>
              <a:gd name="T5" fmla="*/ 0 h 177"/>
              <a:gd name="T6" fmla="*/ 244 w 244"/>
              <a:gd name="T7" fmla="*/ 0 h 177"/>
              <a:gd name="T8" fmla="*/ 244 w 244"/>
              <a:gd name="T9" fmla="*/ 110 h 177"/>
              <a:gd name="T10" fmla="*/ 0 w 244"/>
              <a:gd name="T11" fmla="*/ 0 h 177"/>
              <a:gd name="T12" fmla="*/ 122 w 244"/>
              <a:gd name="T13" fmla="*/ 73 h 177"/>
              <a:gd name="T14" fmla="*/ 244 w 244"/>
              <a:gd name="T15" fmla="*/ 0 h 177"/>
              <a:gd name="T16" fmla="*/ 160 w 244"/>
              <a:gd name="T17" fmla="*/ 146 h 177"/>
              <a:gd name="T18" fmla="*/ 244 w 244"/>
              <a:gd name="T19" fmla="*/ 146 h 177"/>
              <a:gd name="T20" fmla="*/ 213 w 244"/>
              <a:gd name="T21" fmla="*/ 177 h 177"/>
              <a:gd name="T22" fmla="*/ 244 w 244"/>
              <a:gd name="T23" fmla="*/ 146 h 177"/>
              <a:gd name="T24" fmla="*/ 213 w 244"/>
              <a:gd name="T25" fmla="*/ 11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177">
                <a:moveTo>
                  <a:pt x="139" y="146"/>
                </a:moveTo>
                <a:lnTo>
                  <a:pt x="0" y="146"/>
                </a:lnTo>
                <a:lnTo>
                  <a:pt x="0" y="0"/>
                </a:lnTo>
                <a:lnTo>
                  <a:pt x="244" y="0"/>
                </a:lnTo>
                <a:lnTo>
                  <a:pt x="244" y="110"/>
                </a:lnTo>
                <a:moveTo>
                  <a:pt x="0" y="0"/>
                </a:moveTo>
                <a:lnTo>
                  <a:pt x="122" y="73"/>
                </a:lnTo>
                <a:lnTo>
                  <a:pt x="244" y="0"/>
                </a:lnTo>
                <a:moveTo>
                  <a:pt x="160" y="146"/>
                </a:moveTo>
                <a:lnTo>
                  <a:pt x="244" y="146"/>
                </a:lnTo>
                <a:moveTo>
                  <a:pt x="213" y="177"/>
                </a:moveTo>
                <a:lnTo>
                  <a:pt x="244" y="146"/>
                </a:lnTo>
                <a:lnTo>
                  <a:pt x="213" y="115"/>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2" name="ActivityFeed_F056" title="Icon of two chat bubbles stacked vertically">
            <a:extLst>
              <a:ext uri="{FF2B5EF4-FFF2-40B4-BE49-F238E27FC236}">
                <a16:creationId xmlns:a16="http://schemas.microsoft.com/office/drawing/2014/main" id="{5952FB18-14C1-4D4A-BBD3-8A3A490A0D67}"/>
              </a:ext>
            </a:extLst>
          </p:cNvPr>
          <p:cNvSpPr>
            <a:spLocks noChangeAspect="1" noEditPoints="1"/>
          </p:cNvSpPr>
          <p:nvPr/>
        </p:nvSpPr>
        <p:spPr bwMode="auto">
          <a:xfrm>
            <a:off x="731752" y="5780574"/>
            <a:ext cx="412497" cy="365708"/>
          </a:xfrm>
          <a:custGeom>
            <a:avLst/>
            <a:gdLst>
              <a:gd name="T0" fmla="*/ 3734 w 4408"/>
              <a:gd name="T1" fmla="*/ 3380 h 3908"/>
              <a:gd name="T2" fmla="*/ 879 w 4408"/>
              <a:gd name="T3" fmla="*/ 3380 h 3908"/>
              <a:gd name="T4" fmla="*/ 879 w 4408"/>
              <a:gd name="T5" fmla="*/ 2056 h 3908"/>
              <a:gd name="T6" fmla="*/ 4408 w 4408"/>
              <a:gd name="T7" fmla="*/ 2056 h 3908"/>
              <a:gd name="T8" fmla="*/ 4408 w 4408"/>
              <a:gd name="T9" fmla="*/ 3380 h 3908"/>
              <a:gd name="T10" fmla="*/ 4261 w 4408"/>
              <a:gd name="T11" fmla="*/ 3380 h 3908"/>
              <a:gd name="T12" fmla="*/ 4261 w 4408"/>
              <a:gd name="T13" fmla="*/ 3908 h 3908"/>
              <a:gd name="T14" fmla="*/ 3734 w 4408"/>
              <a:gd name="T15" fmla="*/ 3380 h 3908"/>
              <a:gd name="T16" fmla="*/ 147 w 4408"/>
              <a:gd name="T17" fmla="*/ 1849 h 3908"/>
              <a:gd name="T18" fmla="*/ 673 w 4408"/>
              <a:gd name="T19" fmla="*/ 1323 h 3908"/>
              <a:gd name="T20" fmla="*/ 3523 w 4408"/>
              <a:gd name="T21" fmla="*/ 1323 h 3908"/>
              <a:gd name="T22" fmla="*/ 3523 w 4408"/>
              <a:gd name="T23" fmla="*/ 0 h 3908"/>
              <a:gd name="T24" fmla="*/ 0 w 4408"/>
              <a:gd name="T25" fmla="*/ 0 h 3908"/>
              <a:gd name="T26" fmla="*/ 0 w 4408"/>
              <a:gd name="T27" fmla="*/ 1323 h 3908"/>
              <a:gd name="T28" fmla="*/ 147 w 4408"/>
              <a:gd name="T29" fmla="*/ 1323 h 3908"/>
              <a:gd name="T30" fmla="*/ 147 w 4408"/>
              <a:gd name="T31" fmla="*/ 1849 h 3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08" h="3908">
                <a:moveTo>
                  <a:pt x="3734" y="3380"/>
                </a:moveTo>
                <a:lnTo>
                  <a:pt x="879" y="3380"/>
                </a:lnTo>
                <a:lnTo>
                  <a:pt x="879" y="2056"/>
                </a:lnTo>
                <a:lnTo>
                  <a:pt x="4408" y="2056"/>
                </a:lnTo>
                <a:lnTo>
                  <a:pt x="4408" y="3380"/>
                </a:lnTo>
                <a:lnTo>
                  <a:pt x="4261" y="3380"/>
                </a:lnTo>
                <a:lnTo>
                  <a:pt x="4261" y="3908"/>
                </a:lnTo>
                <a:lnTo>
                  <a:pt x="3734" y="3380"/>
                </a:lnTo>
                <a:close/>
                <a:moveTo>
                  <a:pt x="147" y="1849"/>
                </a:moveTo>
                <a:lnTo>
                  <a:pt x="673" y="1323"/>
                </a:lnTo>
                <a:lnTo>
                  <a:pt x="3523" y="1323"/>
                </a:lnTo>
                <a:lnTo>
                  <a:pt x="3523" y="0"/>
                </a:lnTo>
                <a:lnTo>
                  <a:pt x="0" y="0"/>
                </a:lnTo>
                <a:lnTo>
                  <a:pt x="0" y="1323"/>
                </a:lnTo>
                <a:lnTo>
                  <a:pt x="147" y="1323"/>
                </a:lnTo>
                <a:lnTo>
                  <a:pt x="147" y="1849"/>
                </a:lnTo>
                <a:close/>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 name="OpenMailbox_F008" title="Icon of an open mailbox with a letter coming out">
            <a:extLst>
              <a:ext uri="{FF2B5EF4-FFF2-40B4-BE49-F238E27FC236}">
                <a16:creationId xmlns:a16="http://schemas.microsoft.com/office/drawing/2014/main" id="{AF4589F5-3E71-4E2A-AADC-19DD74DA94DC}"/>
              </a:ext>
            </a:extLst>
          </p:cNvPr>
          <p:cNvSpPr>
            <a:spLocks noChangeAspect="1" noEditPoints="1"/>
          </p:cNvSpPr>
          <p:nvPr/>
        </p:nvSpPr>
        <p:spPr bwMode="auto">
          <a:xfrm>
            <a:off x="6486285" y="4866306"/>
            <a:ext cx="423240" cy="365708"/>
          </a:xfrm>
          <a:custGeom>
            <a:avLst/>
            <a:gdLst>
              <a:gd name="T0" fmla="*/ 1505 w 3779"/>
              <a:gd name="T1" fmla="*/ 1883 h 3263"/>
              <a:gd name="T2" fmla="*/ 1505 w 3779"/>
              <a:gd name="T3" fmla="*/ 0 h 3263"/>
              <a:gd name="T4" fmla="*/ 752 w 3779"/>
              <a:gd name="T5" fmla="*/ 0 h 3263"/>
              <a:gd name="T6" fmla="*/ 752 w 3779"/>
              <a:gd name="T7" fmla="*/ 251 h 3263"/>
              <a:gd name="T8" fmla="*/ 1505 w 3779"/>
              <a:gd name="T9" fmla="*/ 251 h 3263"/>
              <a:gd name="T10" fmla="*/ 3779 w 3779"/>
              <a:gd name="T11" fmla="*/ 2756 h 3263"/>
              <a:gd name="T12" fmla="*/ 2261 w 3779"/>
              <a:gd name="T13" fmla="*/ 2756 h 3263"/>
              <a:gd name="T14" fmla="*/ 2261 w 3779"/>
              <a:gd name="T15" fmla="*/ 1491 h 3263"/>
              <a:gd name="T16" fmla="*/ 3779 w 3779"/>
              <a:gd name="T17" fmla="*/ 1491 h 3263"/>
              <a:gd name="T18" fmla="*/ 3779 w 3779"/>
              <a:gd name="T19" fmla="*/ 2756 h 3263"/>
              <a:gd name="T20" fmla="*/ 3779 w 3779"/>
              <a:gd name="T21" fmla="*/ 1744 h 3263"/>
              <a:gd name="T22" fmla="*/ 2894 w 3779"/>
              <a:gd name="T23" fmla="*/ 2250 h 3263"/>
              <a:gd name="T24" fmla="*/ 2323 w 3779"/>
              <a:gd name="T25" fmla="*/ 1924 h 3263"/>
              <a:gd name="T26" fmla="*/ 3513 w 3779"/>
              <a:gd name="T27" fmla="*/ 2756 h 3263"/>
              <a:gd name="T28" fmla="*/ 3513 w 3779"/>
              <a:gd name="T29" fmla="*/ 3263 h 3263"/>
              <a:gd name="T30" fmla="*/ 2258 w 3779"/>
              <a:gd name="T31" fmla="*/ 3263 h 3263"/>
              <a:gd name="T32" fmla="*/ 2258 w 3779"/>
              <a:gd name="T33" fmla="*/ 1381 h 3263"/>
              <a:gd name="T34" fmla="*/ 2886 w 3779"/>
              <a:gd name="T35" fmla="*/ 753 h 3263"/>
              <a:gd name="T36" fmla="*/ 2886 w 3779"/>
              <a:gd name="T37" fmla="*/ 753 h 3263"/>
              <a:gd name="T38" fmla="*/ 3513 w 3779"/>
              <a:gd name="T39" fmla="*/ 1381 h 3263"/>
              <a:gd name="T40" fmla="*/ 3513 w 3779"/>
              <a:gd name="T41" fmla="*/ 1491 h 3263"/>
              <a:gd name="T42" fmla="*/ 2886 w 3779"/>
              <a:gd name="T43" fmla="*/ 753 h 3263"/>
              <a:gd name="T44" fmla="*/ 627 w 3779"/>
              <a:gd name="T45" fmla="*/ 753 h 3263"/>
              <a:gd name="T46" fmla="*/ 0 w 3779"/>
              <a:gd name="T47" fmla="*/ 1381 h 3263"/>
              <a:gd name="T48" fmla="*/ 0 w 3779"/>
              <a:gd name="T49" fmla="*/ 3263 h 3263"/>
              <a:gd name="T50" fmla="*/ 2886 w 3779"/>
              <a:gd name="T51" fmla="*/ 3263 h 3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79" h="3263">
                <a:moveTo>
                  <a:pt x="1505" y="1883"/>
                </a:moveTo>
                <a:cubicBezTo>
                  <a:pt x="1505" y="0"/>
                  <a:pt x="1505" y="0"/>
                  <a:pt x="1505" y="0"/>
                </a:cubicBezTo>
                <a:cubicBezTo>
                  <a:pt x="752" y="0"/>
                  <a:pt x="752" y="0"/>
                  <a:pt x="752" y="0"/>
                </a:cubicBezTo>
                <a:cubicBezTo>
                  <a:pt x="752" y="251"/>
                  <a:pt x="752" y="251"/>
                  <a:pt x="752" y="251"/>
                </a:cubicBezTo>
                <a:cubicBezTo>
                  <a:pt x="1505" y="251"/>
                  <a:pt x="1505" y="251"/>
                  <a:pt x="1505" y="251"/>
                </a:cubicBezTo>
                <a:moveTo>
                  <a:pt x="3779" y="2756"/>
                </a:moveTo>
                <a:cubicBezTo>
                  <a:pt x="2261" y="2756"/>
                  <a:pt x="2261" y="2756"/>
                  <a:pt x="2261" y="2756"/>
                </a:cubicBezTo>
                <a:cubicBezTo>
                  <a:pt x="2261" y="1491"/>
                  <a:pt x="2261" y="1491"/>
                  <a:pt x="2261" y="1491"/>
                </a:cubicBezTo>
                <a:cubicBezTo>
                  <a:pt x="3779" y="1491"/>
                  <a:pt x="3779" y="1491"/>
                  <a:pt x="3779" y="1491"/>
                </a:cubicBezTo>
                <a:lnTo>
                  <a:pt x="3779" y="2756"/>
                </a:lnTo>
                <a:close/>
                <a:moveTo>
                  <a:pt x="3779" y="1744"/>
                </a:moveTo>
                <a:cubicBezTo>
                  <a:pt x="2894" y="2250"/>
                  <a:pt x="2894" y="2250"/>
                  <a:pt x="2894" y="2250"/>
                </a:cubicBezTo>
                <a:cubicBezTo>
                  <a:pt x="2323" y="1924"/>
                  <a:pt x="2323" y="1924"/>
                  <a:pt x="2323" y="1924"/>
                </a:cubicBezTo>
                <a:moveTo>
                  <a:pt x="3513" y="2756"/>
                </a:moveTo>
                <a:cubicBezTo>
                  <a:pt x="3513" y="3263"/>
                  <a:pt x="3513" y="3263"/>
                  <a:pt x="3513" y="3263"/>
                </a:cubicBezTo>
                <a:cubicBezTo>
                  <a:pt x="2258" y="3263"/>
                  <a:pt x="2258" y="3263"/>
                  <a:pt x="2258" y="3263"/>
                </a:cubicBezTo>
                <a:cubicBezTo>
                  <a:pt x="2258" y="1381"/>
                  <a:pt x="2258" y="1381"/>
                  <a:pt x="2258" y="1381"/>
                </a:cubicBezTo>
                <a:cubicBezTo>
                  <a:pt x="2258" y="1034"/>
                  <a:pt x="2539" y="753"/>
                  <a:pt x="2886" y="753"/>
                </a:cubicBezTo>
                <a:cubicBezTo>
                  <a:pt x="2886" y="753"/>
                  <a:pt x="2886" y="753"/>
                  <a:pt x="2886" y="753"/>
                </a:cubicBezTo>
                <a:cubicBezTo>
                  <a:pt x="3232" y="753"/>
                  <a:pt x="3513" y="1034"/>
                  <a:pt x="3513" y="1381"/>
                </a:cubicBezTo>
                <a:cubicBezTo>
                  <a:pt x="3513" y="1491"/>
                  <a:pt x="3513" y="1491"/>
                  <a:pt x="3513" y="1491"/>
                </a:cubicBezTo>
                <a:moveTo>
                  <a:pt x="2886" y="753"/>
                </a:moveTo>
                <a:cubicBezTo>
                  <a:pt x="627" y="753"/>
                  <a:pt x="627" y="753"/>
                  <a:pt x="627" y="753"/>
                </a:cubicBezTo>
                <a:cubicBezTo>
                  <a:pt x="280" y="753"/>
                  <a:pt x="0" y="1034"/>
                  <a:pt x="0" y="1381"/>
                </a:cubicBezTo>
                <a:cubicBezTo>
                  <a:pt x="0" y="3263"/>
                  <a:pt x="0" y="3263"/>
                  <a:pt x="0" y="3263"/>
                </a:cubicBezTo>
                <a:cubicBezTo>
                  <a:pt x="2886" y="3263"/>
                  <a:pt x="2886" y="3263"/>
                  <a:pt x="2886" y="3263"/>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9" name="PostUpdateLegacy_E1D7" title="Icon of an article, feed, or social media thread">
            <a:extLst>
              <a:ext uri="{FF2B5EF4-FFF2-40B4-BE49-F238E27FC236}">
                <a16:creationId xmlns:a16="http://schemas.microsoft.com/office/drawing/2014/main" id="{0F66B01D-9010-4D57-AD96-8945C7F0F9F7}"/>
              </a:ext>
            </a:extLst>
          </p:cNvPr>
          <p:cNvSpPr>
            <a:spLocks noChangeAspect="1" noEditPoints="1"/>
          </p:cNvSpPr>
          <p:nvPr/>
        </p:nvSpPr>
        <p:spPr bwMode="auto">
          <a:xfrm>
            <a:off x="7411225" y="4919947"/>
            <a:ext cx="502849" cy="258428"/>
          </a:xfrm>
          <a:custGeom>
            <a:avLst/>
            <a:gdLst>
              <a:gd name="T0" fmla="*/ 270 w 1041"/>
              <a:gd name="T1" fmla="*/ 268 h 535"/>
              <a:gd name="T2" fmla="*/ 68 w 1041"/>
              <a:gd name="T3" fmla="*/ 268 h 535"/>
              <a:gd name="T4" fmla="*/ 269 w 1041"/>
              <a:gd name="T5" fmla="*/ 133 h 535"/>
              <a:gd name="T6" fmla="*/ 0 w 1041"/>
              <a:gd name="T7" fmla="*/ 133 h 535"/>
              <a:gd name="T8" fmla="*/ 270 w 1041"/>
              <a:gd name="T9" fmla="*/ 404 h 535"/>
              <a:gd name="T10" fmla="*/ 135 w 1041"/>
              <a:gd name="T11" fmla="*/ 404 h 535"/>
              <a:gd name="T12" fmla="*/ 1041 w 1041"/>
              <a:gd name="T13" fmla="*/ 0 h 535"/>
              <a:gd name="T14" fmla="*/ 371 w 1041"/>
              <a:gd name="T15" fmla="*/ 0 h 535"/>
              <a:gd name="T16" fmla="*/ 371 w 1041"/>
              <a:gd name="T17" fmla="*/ 535 h 535"/>
              <a:gd name="T18" fmla="*/ 1041 w 1041"/>
              <a:gd name="T19" fmla="*/ 535 h 535"/>
              <a:gd name="T20" fmla="*/ 1041 w 1041"/>
              <a:gd name="T21" fmla="*/ 0 h 535"/>
              <a:gd name="T22" fmla="*/ 671 w 1041"/>
              <a:gd name="T23" fmla="*/ 268 h 535"/>
              <a:gd name="T24" fmla="*/ 469 w 1041"/>
              <a:gd name="T25" fmla="*/ 268 h 535"/>
              <a:gd name="T26" fmla="*/ 942 w 1041"/>
              <a:gd name="T27" fmla="*/ 133 h 535"/>
              <a:gd name="T28" fmla="*/ 469 w 1041"/>
              <a:gd name="T29" fmla="*/ 133 h 535"/>
              <a:gd name="T30" fmla="*/ 672 w 1041"/>
              <a:gd name="T31" fmla="*/ 404 h 535"/>
              <a:gd name="T32" fmla="*/ 469 w 1041"/>
              <a:gd name="T33" fmla="*/ 404 h 535"/>
              <a:gd name="T34" fmla="*/ 909 w 1041"/>
              <a:gd name="T35" fmla="*/ 267 h 535"/>
              <a:gd name="T36" fmla="*/ 772 w 1041"/>
              <a:gd name="T37" fmla="*/ 267 h 535"/>
              <a:gd name="T38" fmla="*/ 772 w 1041"/>
              <a:gd name="T39" fmla="*/ 404 h 535"/>
              <a:gd name="T40" fmla="*/ 909 w 1041"/>
              <a:gd name="T41" fmla="*/ 404 h 535"/>
              <a:gd name="T42" fmla="*/ 909 w 1041"/>
              <a:gd name="T43"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1" h="535">
                <a:moveTo>
                  <a:pt x="270" y="268"/>
                </a:moveTo>
                <a:lnTo>
                  <a:pt x="68" y="268"/>
                </a:lnTo>
                <a:moveTo>
                  <a:pt x="269" y="133"/>
                </a:moveTo>
                <a:lnTo>
                  <a:pt x="0" y="133"/>
                </a:lnTo>
                <a:moveTo>
                  <a:pt x="270" y="404"/>
                </a:moveTo>
                <a:lnTo>
                  <a:pt x="135" y="404"/>
                </a:lnTo>
                <a:moveTo>
                  <a:pt x="1041" y="0"/>
                </a:moveTo>
                <a:lnTo>
                  <a:pt x="371" y="0"/>
                </a:lnTo>
                <a:lnTo>
                  <a:pt x="371" y="535"/>
                </a:lnTo>
                <a:lnTo>
                  <a:pt x="1041" y="535"/>
                </a:lnTo>
                <a:lnTo>
                  <a:pt x="1041" y="0"/>
                </a:lnTo>
                <a:moveTo>
                  <a:pt x="671" y="268"/>
                </a:moveTo>
                <a:lnTo>
                  <a:pt x="469" y="268"/>
                </a:lnTo>
                <a:moveTo>
                  <a:pt x="942" y="133"/>
                </a:moveTo>
                <a:lnTo>
                  <a:pt x="469" y="133"/>
                </a:lnTo>
                <a:moveTo>
                  <a:pt x="672" y="404"/>
                </a:moveTo>
                <a:lnTo>
                  <a:pt x="469" y="404"/>
                </a:lnTo>
                <a:moveTo>
                  <a:pt x="909" y="267"/>
                </a:moveTo>
                <a:lnTo>
                  <a:pt x="772" y="267"/>
                </a:lnTo>
                <a:lnTo>
                  <a:pt x="772" y="404"/>
                </a:lnTo>
                <a:lnTo>
                  <a:pt x="909" y="404"/>
                </a:lnTo>
                <a:lnTo>
                  <a:pt x="909" y="267"/>
                </a:ln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5" name="Mailbox_F007" title="Icon of a mailbox ">
            <a:extLst>
              <a:ext uri="{FF2B5EF4-FFF2-40B4-BE49-F238E27FC236}">
                <a16:creationId xmlns:a16="http://schemas.microsoft.com/office/drawing/2014/main" id="{A7513549-CDC4-4887-884D-53D3ADC88DA9}"/>
              </a:ext>
            </a:extLst>
          </p:cNvPr>
          <p:cNvSpPr>
            <a:spLocks noChangeAspect="1" noEditPoints="1"/>
          </p:cNvSpPr>
          <p:nvPr/>
        </p:nvSpPr>
        <p:spPr bwMode="auto">
          <a:xfrm>
            <a:off x="5541196" y="4866306"/>
            <a:ext cx="393449" cy="365708"/>
          </a:xfrm>
          <a:custGeom>
            <a:avLst/>
            <a:gdLst>
              <a:gd name="T0" fmla="*/ 3513 w 3513"/>
              <a:gd name="T1" fmla="*/ 3263 h 3263"/>
              <a:gd name="T2" fmla="*/ 2258 w 3513"/>
              <a:gd name="T3" fmla="*/ 3263 h 3263"/>
              <a:gd name="T4" fmla="*/ 2258 w 3513"/>
              <a:gd name="T5" fmla="*/ 1381 h 3263"/>
              <a:gd name="T6" fmla="*/ 2886 w 3513"/>
              <a:gd name="T7" fmla="*/ 753 h 3263"/>
              <a:gd name="T8" fmla="*/ 2886 w 3513"/>
              <a:gd name="T9" fmla="*/ 753 h 3263"/>
              <a:gd name="T10" fmla="*/ 3513 w 3513"/>
              <a:gd name="T11" fmla="*/ 1381 h 3263"/>
              <a:gd name="T12" fmla="*/ 3513 w 3513"/>
              <a:gd name="T13" fmla="*/ 3263 h 3263"/>
              <a:gd name="T14" fmla="*/ 2886 w 3513"/>
              <a:gd name="T15" fmla="*/ 753 h 3263"/>
              <a:gd name="T16" fmla="*/ 627 w 3513"/>
              <a:gd name="T17" fmla="*/ 753 h 3263"/>
              <a:gd name="T18" fmla="*/ 0 w 3513"/>
              <a:gd name="T19" fmla="*/ 1381 h 3263"/>
              <a:gd name="T20" fmla="*/ 0 w 3513"/>
              <a:gd name="T21" fmla="*/ 3263 h 3263"/>
              <a:gd name="T22" fmla="*/ 2886 w 3513"/>
              <a:gd name="T23" fmla="*/ 3263 h 3263"/>
              <a:gd name="T24" fmla="*/ 1505 w 3513"/>
              <a:gd name="T25" fmla="*/ 1883 h 3263"/>
              <a:gd name="T26" fmla="*/ 1505 w 3513"/>
              <a:gd name="T27" fmla="*/ 0 h 3263"/>
              <a:gd name="T28" fmla="*/ 752 w 3513"/>
              <a:gd name="T29" fmla="*/ 0 h 3263"/>
              <a:gd name="T30" fmla="*/ 752 w 3513"/>
              <a:gd name="T31" fmla="*/ 251 h 3263"/>
              <a:gd name="T32" fmla="*/ 1505 w 3513"/>
              <a:gd name="T33" fmla="*/ 251 h 3263"/>
              <a:gd name="T34" fmla="*/ 2635 w 3513"/>
              <a:gd name="T35" fmla="*/ 1506 h 3263"/>
              <a:gd name="T36" fmla="*/ 3137 w 3513"/>
              <a:gd name="T37" fmla="*/ 1506 h 3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3" h="3263">
                <a:moveTo>
                  <a:pt x="3513" y="3263"/>
                </a:moveTo>
                <a:cubicBezTo>
                  <a:pt x="2258" y="3263"/>
                  <a:pt x="2258" y="3263"/>
                  <a:pt x="2258" y="3263"/>
                </a:cubicBezTo>
                <a:cubicBezTo>
                  <a:pt x="2258" y="1381"/>
                  <a:pt x="2258" y="1381"/>
                  <a:pt x="2258" y="1381"/>
                </a:cubicBezTo>
                <a:cubicBezTo>
                  <a:pt x="2258" y="1034"/>
                  <a:pt x="2539" y="753"/>
                  <a:pt x="2886" y="753"/>
                </a:cubicBezTo>
                <a:cubicBezTo>
                  <a:pt x="2886" y="753"/>
                  <a:pt x="2886" y="753"/>
                  <a:pt x="2886" y="753"/>
                </a:cubicBezTo>
                <a:cubicBezTo>
                  <a:pt x="3232" y="753"/>
                  <a:pt x="3513" y="1034"/>
                  <a:pt x="3513" y="1381"/>
                </a:cubicBezTo>
                <a:lnTo>
                  <a:pt x="3513" y="3263"/>
                </a:lnTo>
                <a:close/>
                <a:moveTo>
                  <a:pt x="2886" y="753"/>
                </a:moveTo>
                <a:cubicBezTo>
                  <a:pt x="627" y="753"/>
                  <a:pt x="627" y="753"/>
                  <a:pt x="627" y="753"/>
                </a:cubicBezTo>
                <a:cubicBezTo>
                  <a:pt x="280" y="753"/>
                  <a:pt x="0" y="1034"/>
                  <a:pt x="0" y="1381"/>
                </a:cubicBezTo>
                <a:cubicBezTo>
                  <a:pt x="0" y="3263"/>
                  <a:pt x="0" y="3263"/>
                  <a:pt x="0" y="3263"/>
                </a:cubicBezTo>
                <a:cubicBezTo>
                  <a:pt x="2886" y="3263"/>
                  <a:pt x="2886" y="3263"/>
                  <a:pt x="2886" y="3263"/>
                </a:cubicBezTo>
                <a:moveTo>
                  <a:pt x="1505" y="1883"/>
                </a:moveTo>
                <a:cubicBezTo>
                  <a:pt x="1505" y="0"/>
                  <a:pt x="1505" y="0"/>
                  <a:pt x="1505" y="0"/>
                </a:cubicBezTo>
                <a:cubicBezTo>
                  <a:pt x="752" y="0"/>
                  <a:pt x="752" y="0"/>
                  <a:pt x="752" y="0"/>
                </a:cubicBezTo>
                <a:cubicBezTo>
                  <a:pt x="752" y="251"/>
                  <a:pt x="752" y="251"/>
                  <a:pt x="752" y="251"/>
                </a:cubicBezTo>
                <a:cubicBezTo>
                  <a:pt x="1505" y="251"/>
                  <a:pt x="1505" y="251"/>
                  <a:pt x="1505" y="251"/>
                </a:cubicBezTo>
                <a:moveTo>
                  <a:pt x="2635" y="1506"/>
                </a:moveTo>
                <a:cubicBezTo>
                  <a:pt x="3137" y="1506"/>
                  <a:pt x="3137" y="1506"/>
                  <a:pt x="3137" y="1506"/>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9" name="MailArticleContent_EFAE" title="Icon of an open envelope with a letter coming out">
            <a:extLst>
              <a:ext uri="{FF2B5EF4-FFF2-40B4-BE49-F238E27FC236}">
                <a16:creationId xmlns:a16="http://schemas.microsoft.com/office/drawing/2014/main" id="{3EC8CEE4-EF97-4FD6-B572-EEFF7AB41DCB}"/>
              </a:ext>
            </a:extLst>
          </p:cNvPr>
          <p:cNvSpPr>
            <a:spLocks noChangeAspect="1" noEditPoints="1"/>
          </p:cNvSpPr>
          <p:nvPr/>
        </p:nvSpPr>
        <p:spPr bwMode="auto">
          <a:xfrm>
            <a:off x="4595172" y="4866306"/>
            <a:ext cx="365531" cy="365708"/>
          </a:xfrm>
          <a:custGeom>
            <a:avLst/>
            <a:gdLst>
              <a:gd name="T0" fmla="*/ 3435 w 4129"/>
              <a:gd name="T1" fmla="*/ 1236 h 4131"/>
              <a:gd name="T2" fmla="*/ 4129 w 4129"/>
              <a:gd name="T3" fmla="*/ 1584 h 4131"/>
              <a:gd name="T4" fmla="*/ 4129 w 4129"/>
              <a:gd name="T5" fmla="*/ 4131 h 4131"/>
              <a:gd name="T6" fmla="*/ 0 w 4129"/>
              <a:gd name="T7" fmla="*/ 4131 h 4131"/>
              <a:gd name="T8" fmla="*/ 0 w 4129"/>
              <a:gd name="T9" fmla="*/ 1584 h 4131"/>
              <a:gd name="T10" fmla="*/ 762 w 4129"/>
              <a:gd name="T11" fmla="*/ 1202 h 4131"/>
              <a:gd name="T12" fmla="*/ 62 w 4129"/>
              <a:gd name="T13" fmla="*/ 1715 h 4131"/>
              <a:gd name="T14" fmla="*/ 826 w 4129"/>
              <a:gd name="T15" fmla="*/ 2479 h 4131"/>
              <a:gd name="T16" fmla="*/ 3304 w 4129"/>
              <a:gd name="T17" fmla="*/ 2479 h 4131"/>
              <a:gd name="T18" fmla="*/ 4057 w 4129"/>
              <a:gd name="T19" fmla="*/ 1725 h 4131"/>
              <a:gd name="T20" fmla="*/ 826 w 4129"/>
              <a:gd name="T21" fmla="*/ 2479 h 4131"/>
              <a:gd name="T22" fmla="*/ 826 w 4129"/>
              <a:gd name="T23" fmla="*/ 0 h 4131"/>
              <a:gd name="T24" fmla="*/ 2478 w 4129"/>
              <a:gd name="T25" fmla="*/ 0 h 4131"/>
              <a:gd name="T26" fmla="*/ 3304 w 4129"/>
              <a:gd name="T27" fmla="*/ 826 h 4131"/>
              <a:gd name="T28" fmla="*/ 3304 w 4129"/>
              <a:gd name="T29" fmla="*/ 2479 h 4131"/>
              <a:gd name="T30" fmla="*/ 2478 w 4129"/>
              <a:gd name="T31" fmla="*/ 69 h 4131"/>
              <a:gd name="T32" fmla="*/ 2478 w 4129"/>
              <a:gd name="T33" fmla="*/ 826 h 4131"/>
              <a:gd name="T34" fmla="*/ 3235 w 4129"/>
              <a:gd name="T35" fmla="*/ 826 h 4131"/>
              <a:gd name="T36" fmla="*/ 1239 w 4129"/>
              <a:gd name="T37" fmla="*/ 1377 h 4131"/>
              <a:gd name="T38" fmla="*/ 2891 w 4129"/>
              <a:gd name="T39" fmla="*/ 1377 h 4131"/>
              <a:gd name="T40" fmla="*/ 1239 w 4129"/>
              <a:gd name="T41" fmla="*/ 826 h 4131"/>
              <a:gd name="T42" fmla="*/ 2065 w 4129"/>
              <a:gd name="T43" fmla="*/ 826 h 4131"/>
              <a:gd name="T44" fmla="*/ 1239 w 4129"/>
              <a:gd name="T45" fmla="*/ 1928 h 4131"/>
              <a:gd name="T46" fmla="*/ 2891 w 4129"/>
              <a:gd name="T47" fmla="*/ 1928 h 4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29" h="4131">
                <a:moveTo>
                  <a:pt x="3435" y="1236"/>
                </a:moveTo>
                <a:lnTo>
                  <a:pt x="4129" y="1584"/>
                </a:lnTo>
                <a:lnTo>
                  <a:pt x="4129" y="4131"/>
                </a:lnTo>
                <a:lnTo>
                  <a:pt x="0" y="4131"/>
                </a:lnTo>
                <a:lnTo>
                  <a:pt x="0" y="1584"/>
                </a:lnTo>
                <a:lnTo>
                  <a:pt x="762" y="1202"/>
                </a:lnTo>
                <a:moveTo>
                  <a:pt x="62" y="1715"/>
                </a:moveTo>
                <a:lnTo>
                  <a:pt x="826" y="2479"/>
                </a:lnTo>
                <a:lnTo>
                  <a:pt x="3304" y="2479"/>
                </a:lnTo>
                <a:lnTo>
                  <a:pt x="4057" y="1725"/>
                </a:lnTo>
                <a:moveTo>
                  <a:pt x="826" y="2479"/>
                </a:moveTo>
                <a:lnTo>
                  <a:pt x="826" y="0"/>
                </a:lnTo>
                <a:lnTo>
                  <a:pt x="2478" y="0"/>
                </a:lnTo>
                <a:lnTo>
                  <a:pt x="3304" y="826"/>
                </a:lnTo>
                <a:lnTo>
                  <a:pt x="3304" y="2479"/>
                </a:lnTo>
                <a:moveTo>
                  <a:pt x="2478" y="69"/>
                </a:moveTo>
                <a:lnTo>
                  <a:pt x="2478" y="826"/>
                </a:lnTo>
                <a:lnTo>
                  <a:pt x="3235" y="826"/>
                </a:lnTo>
                <a:moveTo>
                  <a:pt x="1239" y="1377"/>
                </a:moveTo>
                <a:lnTo>
                  <a:pt x="2891" y="1377"/>
                </a:lnTo>
                <a:moveTo>
                  <a:pt x="1239" y="826"/>
                </a:moveTo>
                <a:lnTo>
                  <a:pt x="2065" y="826"/>
                </a:lnTo>
                <a:moveTo>
                  <a:pt x="1239" y="1928"/>
                </a:moveTo>
                <a:lnTo>
                  <a:pt x="2891" y="1928"/>
                </a:ln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30723106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i="0"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INDUSTRY SECTORS</a:t>
                      </a:r>
                      <a:endParaRPr lang="en-US" sz="900" b="0" i="0"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Aeronautics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Agriculture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Architecture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Automotive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Construction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 and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Energy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services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Healthcare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Engineering and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Professional services, media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Sports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Government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Retail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Technology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Media and broadcasting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Travel and transportation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Science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graphicFrame>
        <p:nvGraphicFramePr>
          <p:cNvPr id="31" name="Table 30"/>
          <p:cNvGraphicFramePr>
            <a:graphicFrameLocks noGrp="1"/>
          </p:cNvGraphicFramePr>
          <p:nvPr/>
        </p:nvGraphicFramePr>
        <p:xfrm>
          <a:off x="458010" y="2894368"/>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MAPS  /  LOCATION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GPS, directions, navigation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route,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quest, destination, journey</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map, receive location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55" name="Table 54"/>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MONEY  /  FINANACE  / RETAIL  /  CONSUMER</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Shopping cart, store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Store, bag, shop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dollar sign, cash, revenue, currency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Revenue, financial report, funds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currency, coins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piggybank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Compare, balance, finance, justice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Credit card, payment, charge, debit card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payment, digital payment, e-commerce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Barcode scanner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Tag, sale, shopping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I–M</a:t>
            </a:r>
          </a:p>
        </p:txBody>
      </p:sp>
      <p:sp>
        <p:nvSpPr>
          <p:cNvPr id="24" name="Money_4" title="Icon of a stack of coins">
            <a:extLst>
              <a:ext uri="{FF2B5EF4-FFF2-40B4-BE49-F238E27FC236}">
                <a16:creationId xmlns:a16="http://schemas.microsoft.com/office/drawing/2014/main" id="{C52E1CB9-C2FD-4B7D-BF8D-0FDA02D1BEA2}"/>
              </a:ext>
            </a:extLst>
          </p:cNvPr>
          <p:cNvSpPr>
            <a:spLocks noChangeAspect="1" noEditPoints="1"/>
          </p:cNvSpPr>
          <p:nvPr/>
        </p:nvSpPr>
        <p:spPr bwMode="auto">
          <a:xfrm>
            <a:off x="4581113" y="5780574"/>
            <a:ext cx="393649" cy="365708"/>
          </a:xfrm>
          <a:custGeom>
            <a:avLst/>
            <a:gdLst>
              <a:gd name="T0" fmla="*/ 267 w 358"/>
              <a:gd name="T1" fmla="*/ 332 h 332"/>
              <a:gd name="T2" fmla="*/ 225 w 358"/>
              <a:gd name="T3" fmla="*/ 332 h 332"/>
              <a:gd name="T4" fmla="*/ 134 w 358"/>
              <a:gd name="T5" fmla="*/ 225 h 332"/>
              <a:gd name="T6" fmla="*/ 225 w 358"/>
              <a:gd name="T7" fmla="*/ 119 h 332"/>
              <a:gd name="T8" fmla="*/ 267 w 358"/>
              <a:gd name="T9" fmla="*/ 119 h 332"/>
              <a:gd name="T10" fmla="*/ 267 w 358"/>
              <a:gd name="T11" fmla="*/ 119 h 332"/>
              <a:gd name="T12" fmla="*/ 177 w 358"/>
              <a:gd name="T13" fmla="*/ 225 h 332"/>
              <a:gd name="T14" fmla="*/ 267 w 358"/>
              <a:gd name="T15" fmla="*/ 332 h 332"/>
              <a:gd name="T16" fmla="*/ 358 w 358"/>
              <a:gd name="T17" fmla="*/ 225 h 332"/>
              <a:gd name="T18" fmla="*/ 267 w 358"/>
              <a:gd name="T19" fmla="*/ 119 h 332"/>
              <a:gd name="T20" fmla="*/ 0 w 358"/>
              <a:gd name="T21" fmla="*/ 269 h 332"/>
              <a:gd name="T22" fmla="*/ 116 w 358"/>
              <a:gd name="T23" fmla="*/ 332 h 332"/>
              <a:gd name="T24" fmla="*/ 183 w 358"/>
              <a:gd name="T25" fmla="*/ 320 h 332"/>
              <a:gd name="T26" fmla="*/ 0 w 358"/>
              <a:gd name="T27" fmla="*/ 218 h 332"/>
              <a:gd name="T28" fmla="*/ 116 w 358"/>
              <a:gd name="T29" fmla="*/ 280 h 332"/>
              <a:gd name="T30" fmla="*/ 146 w 358"/>
              <a:gd name="T31" fmla="*/ 278 h 332"/>
              <a:gd name="T32" fmla="*/ 0 w 358"/>
              <a:gd name="T33" fmla="*/ 166 h 332"/>
              <a:gd name="T34" fmla="*/ 116 w 358"/>
              <a:gd name="T35" fmla="*/ 229 h 332"/>
              <a:gd name="T36" fmla="*/ 134 w 358"/>
              <a:gd name="T37" fmla="*/ 228 h 332"/>
              <a:gd name="T38" fmla="*/ 0 w 358"/>
              <a:gd name="T39" fmla="*/ 115 h 332"/>
              <a:gd name="T40" fmla="*/ 116 w 358"/>
              <a:gd name="T41" fmla="*/ 177 h 332"/>
              <a:gd name="T42" fmla="*/ 145 w 358"/>
              <a:gd name="T43" fmla="*/ 174 h 332"/>
              <a:gd name="T44" fmla="*/ 116 w 358"/>
              <a:gd name="T45" fmla="*/ 0 h 332"/>
              <a:gd name="T46" fmla="*/ 0 w 358"/>
              <a:gd name="T47" fmla="*/ 63 h 332"/>
              <a:gd name="T48" fmla="*/ 116 w 358"/>
              <a:gd name="T49" fmla="*/ 126 h 332"/>
              <a:gd name="T50" fmla="*/ 231 w 358"/>
              <a:gd name="T51" fmla="*/ 63 h 332"/>
              <a:gd name="T52" fmla="*/ 116 w 358"/>
              <a:gd name="T53" fmla="*/ 0 h 332"/>
              <a:gd name="T54" fmla="*/ 0 w 358"/>
              <a:gd name="T55" fmla="*/ 63 h 332"/>
              <a:gd name="T56" fmla="*/ 0 w 358"/>
              <a:gd name="T57" fmla="*/ 269 h 332"/>
              <a:gd name="T58" fmla="*/ 231 w 358"/>
              <a:gd name="T59" fmla="*/ 63 h 332"/>
              <a:gd name="T60" fmla="*/ 231 w 358"/>
              <a:gd name="T61" fmla="*/ 1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8" h="332">
                <a:moveTo>
                  <a:pt x="267" y="332"/>
                </a:moveTo>
                <a:cubicBezTo>
                  <a:pt x="225" y="332"/>
                  <a:pt x="225" y="332"/>
                  <a:pt x="225" y="332"/>
                </a:cubicBezTo>
                <a:cubicBezTo>
                  <a:pt x="175" y="332"/>
                  <a:pt x="134" y="284"/>
                  <a:pt x="134" y="225"/>
                </a:cubicBezTo>
                <a:cubicBezTo>
                  <a:pt x="134" y="166"/>
                  <a:pt x="175" y="119"/>
                  <a:pt x="225" y="119"/>
                </a:cubicBezTo>
                <a:cubicBezTo>
                  <a:pt x="267" y="119"/>
                  <a:pt x="267" y="119"/>
                  <a:pt x="267" y="119"/>
                </a:cubicBezTo>
                <a:moveTo>
                  <a:pt x="267" y="119"/>
                </a:moveTo>
                <a:cubicBezTo>
                  <a:pt x="217" y="119"/>
                  <a:pt x="177" y="166"/>
                  <a:pt x="177" y="225"/>
                </a:cubicBezTo>
                <a:cubicBezTo>
                  <a:pt x="177" y="284"/>
                  <a:pt x="217" y="332"/>
                  <a:pt x="267" y="332"/>
                </a:cubicBezTo>
                <a:cubicBezTo>
                  <a:pt x="317" y="332"/>
                  <a:pt x="358" y="284"/>
                  <a:pt x="358" y="225"/>
                </a:cubicBezTo>
                <a:cubicBezTo>
                  <a:pt x="358" y="166"/>
                  <a:pt x="317" y="119"/>
                  <a:pt x="267" y="119"/>
                </a:cubicBezTo>
                <a:close/>
                <a:moveTo>
                  <a:pt x="0" y="269"/>
                </a:moveTo>
                <a:cubicBezTo>
                  <a:pt x="0" y="304"/>
                  <a:pt x="52" y="332"/>
                  <a:pt x="116" y="332"/>
                </a:cubicBezTo>
                <a:cubicBezTo>
                  <a:pt x="141" y="332"/>
                  <a:pt x="164" y="327"/>
                  <a:pt x="183" y="320"/>
                </a:cubicBezTo>
                <a:moveTo>
                  <a:pt x="0" y="218"/>
                </a:moveTo>
                <a:cubicBezTo>
                  <a:pt x="0" y="252"/>
                  <a:pt x="52" y="280"/>
                  <a:pt x="116" y="280"/>
                </a:cubicBezTo>
                <a:cubicBezTo>
                  <a:pt x="126" y="280"/>
                  <a:pt x="136" y="279"/>
                  <a:pt x="146" y="278"/>
                </a:cubicBezTo>
                <a:moveTo>
                  <a:pt x="0" y="166"/>
                </a:moveTo>
                <a:cubicBezTo>
                  <a:pt x="0" y="201"/>
                  <a:pt x="52" y="229"/>
                  <a:pt x="116" y="229"/>
                </a:cubicBezTo>
                <a:cubicBezTo>
                  <a:pt x="122" y="229"/>
                  <a:pt x="128" y="228"/>
                  <a:pt x="134" y="228"/>
                </a:cubicBezTo>
                <a:moveTo>
                  <a:pt x="0" y="115"/>
                </a:moveTo>
                <a:cubicBezTo>
                  <a:pt x="0" y="149"/>
                  <a:pt x="52" y="177"/>
                  <a:pt x="116" y="177"/>
                </a:cubicBezTo>
                <a:cubicBezTo>
                  <a:pt x="124" y="177"/>
                  <a:pt x="137" y="176"/>
                  <a:pt x="145" y="174"/>
                </a:cubicBezTo>
                <a:moveTo>
                  <a:pt x="116" y="0"/>
                </a:moveTo>
                <a:cubicBezTo>
                  <a:pt x="52" y="0"/>
                  <a:pt x="0" y="28"/>
                  <a:pt x="0" y="63"/>
                </a:cubicBezTo>
                <a:cubicBezTo>
                  <a:pt x="0" y="98"/>
                  <a:pt x="52" y="126"/>
                  <a:pt x="116" y="126"/>
                </a:cubicBezTo>
                <a:cubicBezTo>
                  <a:pt x="179" y="126"/>
                  <a:pt x="231" y="98"/>
                  <a:pt x="231" y="63"/>
                </a:cubicBezTo>
                <a:cubicBezTo>
                  <a:pt x="231" y="28"/>
                  <a:pt x="179" y="0"/>
                  <a:pt x="116" y="0"/>
                </a:cubicBezTo>
                <a:close/>
                <a:moveTo>
                  <a:pt x="0" y="63"/>
                </a:moveTo>
                <a:cubicBezTo>
                  <a:pt x="0" y="269"/>
                  <a:pt x="0" y="269"/>
                  <a:pt x="0" y="269"/>
                </a:cubicBezTo>
                <a:moveTo>
                  <a:pt x="231" y="63"/>
                </a:moveTo>
                <a:cubicBezTo>
                  <a:pt x="231" y="119"/>
                  <a:pt x="231" y="119"/>
                  <a:pt x="231" y="11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5" name="Money_3" title="Icon of a dollar sign">
            <a:extLst>
              <a:ext uri="{FF2B5EF4-FFF2-40B4-BE49-F238E27FC236}">
                <a16:creationId xmlns:a16="http://schemas.microsoft.com/office/drawing/2014/main" id="{54F9E3F4-3343-4964-B6C6-A12385238090}"/>
              </a:ext>
            </a:extLst>
          </p:cNvPr>
          <p:cNvSpPr>
            <a:spLocks noChangeAspect="1" noEditPoints="1"/>
          </p:cNvSpPr>
          <p:nvPr/>
        </p:nvSpPr>
        <p:spPr bwMode="auto">
          <a:xfrm>
            <a:off x="2756959" y="5780574"/>
            <a:ext cx="202024" cy="365708"/>
          </a:xfrm>
          <a:custGeom>
            <a:avLst/>
            <a:gdLst>
              <a:gd name="T0" fmla="*/ 0 w 153"/>
              <a:gd name="T1" fmla="*/ 223 h 279"/>
              <a:gd name="T2" fmla="*/ 111 w 153"/>
              <a:gd name="T3" fmla="*/ 223 h 279"/>
              <a:gd name="T4" fmla="*/ 153 w 153"/>
              <a:gd name="T5" fmla="*/ 182 h 279"/>
              <a:gd name="T6" fmla="*/ 111 w 153"/>
              <a:gd name="T7" fmla="*/ 141 h 279"/>
              <a:gd name="T8" fmla="*/ 41 w 153"/>
              <a:gd name="T9" fmla="*/ 139 h 279"/>
              <a:gd name="T10" fmla="*/ 0 w 153"/>
              <a:gd name="T11" fmla="*/ 98 h 279"/>
              <a:gd name="T12" fmla="*/ 41 w 153"/>
              <a:gd name="T13" fmla="*/ 56 h 279"/>
              <a:gd name="T14" fmla="*/ 150 w 153"/>
              <a:gd name="T15" fmla="*/ 56 h 279"/>
              <a:gd name="T16" fmla="*/ 76 w 153"/>
              <a:gd name="T17" fmla="*/ 0 h 279"/>
              <a:gd name="T18" fmla="*/ 76 w 153"/>
              <a:gd name="T19"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79">
                <a:moveTo>
                  <a:pt x="0" y="223"/>
                </a:moveTo>
                <a:cubicBezTo>
                  <a:pt x="111" y="223"/>
                  <a:pt x="111" y="223"/>
                  <a:pt x="111" y="223"/>
                </a:cubicBezTo>
                <a:cubicBezTo>
                  <a:pt x="134" y="223"/>
                  <a:pt x="153" y="205"/>
                  <a:pt x="153" y="182"/>
                </a:cubicBezTo>
                <a:cubicBezTo>
                  <a:pt x="153" y="159"/>
                  <a:pt x="134" y="141"/>
                  <a:pt x="111" y="141"/>
                </a:cubicBezTo>
                <a:cubicBezTo>
                  <a:pt x="41" y="139"/>
                  <a:pt x="41" y="139"/>
                  <a:pt x="41" y="139"/>
                </a:cubicBezTo>
                <a:cubicBezTo>
                  <a:pt x="19" y="139"/>
                  <a:pt x="0" y="120"/>
                  <a:pt x="0" y="98"/>
                </a:cubicBezTo>
                <a:cubicBezTo>
                  <a:pt x="0" y="75"/>
                  <a:pt x="19" y="56"/>
                  <a:pt x="41" y="56"/>
                </a:cubicBezTo>
                <a:cubicBezTo>
                  <a:pt x="150" y="56"/>
                  <a:pt x="150" y="56"/>
                  <a:pt x="150" y="56"/>
                </a:cubicBezTo>
                <a:moveTo>
                  <a:pt x="76" y="0"/>
                </a:moveTo>
                <a:cubicBezTo>
                  <a:pt x="76" y="279"/>
                  <a:pt x="76" y="279"/>
                  <a:pt x="76" y="2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6" name="money_2" title="Icon of a dollar sign with an arrow around it pointing clockwise">
            <a:extLst>
              <a:ext uri="{FF2B5EF4-FFF2-40B4-BE49-F238E27FC236}">
                <a16:creationId xmlns:a16="http://schemas.microsoft.com/office/drawing/2014/main" id="{236504DA-559B-45E8-B63C-E250FFEB677E}"/>
              </a:ext>
            </a:extLst>
          </p:cNvPr>
          <p:cNvSpPr>
            <a:spLocks noChangeAspect="1" noEditPoints="1"/>
          </p:cNvSpPr>
          <p:nvPr/>
        </p:nvSpPr>
        <p:spPr bwMode="auto">
          <a:xfrm>
            <a:off x="3644530" y="5780574"/>
            <a:ext cx="346847" cy="365708"/>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27" name="bank" title="Icon of a piggy bank">
            <a:extLst>
              <a:ext uri="{FF2B5EF4-FFF2-40B4-BE49-F238E27FC236}">
                <a16:creationId xmlns:a16="http://schemas.microsoft.com/office/drawing/2014/main" id="{A854DC49-585E-4B9F-BCD0-1C1792A14DEC}"/>
              </a:ext>
            </a:extLst>
          </p:cNvPr>
          <p:cNvSpPr>
            <a:spLocks noChangeAspect="1" noEditPoints="1"/>
          </p:cNvSpPr>
          <p:nvPr/>
        </p:nvSpPr>
        <p:spPr bwMode="auto">
          <a:xfrm>
            <a:off x="5540307" y="5780574"/>
            <a:ext cx="395226" cy="365708"/>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28" name="scanner_2" title="Icon of a barcode scanner">
            <a:extLst>
              <a:ext uri="{FF2B5EF4-FFF2-40B4-BE49-F238E27FC236}">
                <a16:creationId xmlns:a16="http://schemas.microsoft.com/office/drawing/2014/main" id="{E0DCFB64-5F99-44F6-B556-B31C95F91A62}"/>
              </a:ext>
            </a:extLst>
          </p:cNvPr>
          <p:cNvSpPr>
            <a:spLocks noChangeAspect="1" noEditPoints="1"/>
          </p:cNvSpPr>
          <p:nvPr/>
        </p:nvSpPr>
        <p:spPr bwMode="auto">
          <a:xfrm>
            <a:off x="9429150" y="5780574"/>
            <a:ext cx="306934" cy="365708"/>
          </a:xfrm>
          <a:custGeom>
            <a:avLst/>
            <a:gdLst>
              <a:gd name="T0" fmla="*/ 61 w 238"/>
              <a:gd name="T1" fmla="*/ 120 h 286"/>
              <a:gd name="T2" fmla="*/ 57 w 238"/>
              <a:gd name="T3" fmla="*/ 116 h 286"/>
              <a:gd name="T4" fmla="*/ 40 w 238"/>
              <a:gd name="T5" fmla="*/ 57 h 286"/>
              <a:gd name="T6" fmla="*/ 62 w 238"/>
              <a:gd name="T7" fmla="*/ 7 h 286"/>
              <a:gd name="T8" fmla="*/ 230 w 238"/>
              <a:gd name="T9" fmla="*/ 101 h 286"/>
              <a:gd name="T10" fmla="*/ 40 w 238"/>
              <a:gd name="T11" fmla="*/ 64 h 286"/>
              <a:gd name="T12" fmla="*/ 24 w 238"/>
              <a:gd name="T13" fmla="*/ 1 h 286"/>
              <a:gd name="T14" fmla="*/ 2 w 238"/>
              <a:gd name="T15" fmla="*/ 50 h 286"/>
              <a:gd name="T16" fmla="*/ 19 w 238"/>
              <a:gd name="T17" fmla="*/ 108 h 286"/>
              <a:gd name="T18" fmla="*/ 23 w 238"/>
              <a:gd name="T19" fmla="*/ 112 h 286"/>
              <a:gd name="T20" fmla="*/ 31 w 238"/>
              <a:gd name="T21" fmla="*/ 114 h 286"/>
              <a:gd name="T22" fmla="*/ 116 w 238"/>
              <a:gd name="T23" fmla="*/ 129 h 286"/>
              <a:gd name="T24" fmla="*/ 150 w 238"/>
              <a:gd name="T25" fmla="*/ 286 h 286"/>
              <a:gd name="T26" fmla="*/ 228 w 238"/>
              <a:gd name="T27" fmla="*/ 286 h 286"/>
              <a:gd name="T28" fmla="*/ 197 w 238"/>
              <a:gd name="T29" fmla="*/ 131 h 286"/>
              <a:gd name="T30" fmla="*/ 234 w 238"/>
              <a:gd name="T31" fmla="*/ 88 h 286"/>
              <a:gd name="T32" fmla="*/ 226 w 238"/>
              <a:gd name="T33" fmla="*/ 49 h 286"/>
              <a:gd name="T34" fmla="*/ 210 w 238"/>
              <a:gd name="T35" fmla="*/ 39 h 286"/>
              <a:gd name="T36" fmla="*/ 187 w 238"/>
              <a:gd name="T37" fmla="*/ 33 h 286"/>
              <a:gd name="T38" fmla="*/ 29 w 238"/>
              <a:gd name="T39" fmla="*/ 1 h 286"/>
              <a:gd name="T40" fmla="*/ 24 w 238"/>
              <a:gd name="T41" fmla="*/ 1 h 286"/>
              <a:gd name="T42" fmla="*/ 150 w 238"/>
              <a:gd name="T43" fmla="*/ 286 h 286"/>
              <a:gd name="T44" fmla="*/ 117 w 238"/>
              <a:gd name="T45" fmla="*/ 286 h 286"/>
              <a:gd name="T46" fmla="*/ 79 w 238"/>
              <a:gd name="T47" fmla="*/ 123 h 286"/>
              <a:gd name="T48" fmla="*/ 79 w 238"/>
              <a:gd name="T49" fmla="*/ 168 h 286"/>
              <a:gd name="T50" fmla="*/ 68 w 238"/>
              <a:gd name="T51" fmla="*/ 190 h 286"/>
              <a:gd name="T52" fmla="*/ 129 w 238"/>
              <a:gd name="T53" fmla="*/ 19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8" h="286">
                <a:moveTo>
                  <a:pt x="61" y="120"/>
                </a:moveTo>
                <a:cubicBezTo>
                  <a:pt x="60" y="119"/>
                  <a:pt x="60" y="119"/>
                  <a:pt x="57" y="116"/>
                </a:cubicBezTo>
                <a:cubicBezTo>
                  <a:pt x="51" y="107"/>
                  <a:pt x="38" y="82"/>
                  <a:pt x="40" y="57"/>
                </a:cubicBezTo>
                <a:cubicBezTo>
                  <a:pt x="42" y="33"/>
                  <a:pt x="52" y="16"/>
                  <a:pt x="62" y="7"/>
                </a:cubicBezTo>
                <a:moveTo>
                  <a:pt x="230" y="101"/>
                </a:moveTo>
                <a:cubicBezTo>
                  <a:pt x="40" y="64"/>
                  <a:pt x="40" y="64"/>
                  <a:pt x="40" y="64"/>
                </a:cubicBezTo>
                <a:moveTo>
                  <a:pt x="24" y="1"/>
                </a:moveTo>
                <a:cubicBezTo>
                  <a:pt x="14" y="10"/>
                  <a:pt x="4" y="27"/>
                  <a:pt x="2" y="50"/>
                </a:cubicBezTo>
                <a:cubicBezTo>
                  <a:pt x="0" y="75"/>
                  <a:pt x="12" y="99"/>
                  <a:pt x="19" y="108"/>
                </a:cubicBezTo>
                <a:cubicBezTo>
                  <a:pt x="21" y="111"/>
                  <a:pt x="22" y="112"/>
                  <a:pt x="23" y="112"/>
                </a:cubicBezTo>
                <a:cubicBezTo>
                  <a:pt x="24" y="113"/>
                  <a:pt x="31" y="114"/>
                  <a:pt x="31" y="114"/>
                </a:cubicBezTo>
                <a:cubicBezTo>
                  <a:pt x="116" y="129"/>
                  <a:pt x="116" y="129"/>
                  <a:pt x="116" y="129"/>
                </a:cubicBezTo>
                <a:cubicBezTo>
                  <a:pt x="150" y="286"/>
                  <a:pt x="150" y="286"/>
                  <a:pt x="150" y="286"/>
                </a:cubicBezTo>
                <a:cubicBezTo>
                  <a:pt x="228" y="286"/>
                  <a:pt x="228" y="286"/>
                  <a:pt x="228" y="286"/>
                </a:cubicBezTo>
                <a:cubicBezTo>
                  <a:pt x="197" y="131"/>
                  <a:pt x="197" y="131"/>
                  <a:pt x="197" y="131"/>
                </a:cubicBezTo>
                <a:cubicBezTo>
                  <a:pt x="197" y="131"/>
                  <a:pt x="226" y="123"/>
                  <a:pt x="234" y="88"/>
                </a:cubicBezTo>
                <a:cubicBezTo>
                  <a:pt x="238" y="73"/>
                  <a:pt x="233" y="57"/>
                  <a:pt x="226" y="49"/>
                </a:cubicBezTo>
                <a:cubicBezTo>
                  <a:pt x="219" y="42"/>
                  <a:pt x="214" y="41"/>
                  <a:pt x="210" y="39"/>
                </a:cubicBezTo>
                <a:cubicBezTo>
                  <a:pt x="206" y="38"/>
                  <a:pt x="187" y="33"/>
                  <a:pt x="187" y="33"/>
                </a:cubicBezTo>
                <a:cubicBezTo>
                  <a:pt x="29" y="1"/>
                  <a:pt x="29" y="1"/>
                  <a:pt x="29" y="1"/>
                </a:cubicBezTo>
                <a:cubicBezTo>
                  <a:pt x="29" y="1"/>
                  <a:pt x="26" y="0"/>
                  <a:pt x="24" y="1"/>
                </a:cubicBezTo>
                <a:close/>
                <a:moveTo>
                  <a:pt x="150" y="286"/>
                </a:moveTo>
                <a:cubicBezTo>
                  <a:pt x="117" y="286"/>
                  <a:pt x="117" y="286"/>
                  <a:pt x="117" y="286"/>
                </a:cubicBezTo>
                <a:moveTo>
                  <a:pt x="79" y="123"/>
                </a:moveTo>
                <a:cubicBezTo>
                  <a:pt x="79" y="123"/>
                  <a:pt x="79" y="156"/>
                  <a:pt x="79" y="168"/>
                </a:cubicBezTo>
                <a:cubicBezTo>
                  <a:pt x="78" y="179"/>
                  <a:pt x="68" y="190"/>
                  <a:pt x="68" y="190"/>
                </a:cubicBezTo>
                <a:cubicBezTo>
                  <a:pt x="129" y="190"/>
                  <a:pt x="129" y="190"/>
                  <a:pt x="129" y="19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9" name="bag" title="Icon of a handbag">
            <a:extLst>
              <a:ext uri="{FF2B5EF4-FFF2-40B4-BE49-F238E27FC236}">
                <a16:creationId xmlns:a16="http://schemas.microsoft.com/office/drawing/2014/main" id="{95862B60-851C-4434-AA4A-E24491F41793}"/>
              </a:ext>
            </a:extLst>
          </p:cNvPr>
          <p:cNvSpPr>
            <a:spLocks noChangeAspect="1" noEditPoints="1"/>
          </p:cNvSpPr>
          <p:nvPr/>
        </p:nvSpPr>
        <p:spPr bwMode="auto">
          <a:xfrm>
            <a:off x="1750811" y="5780574"/>
            <a:ext cx="294350"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0" name="Compare_F057" title="Icon of a counterweight scale">
            <a:extLst>
              <a:ext uri="{FF2B5EF4-FFF2-40B4-BE49-F238E27FC236}">
                <a16:creationId xmlns:a16="http://schemas.microsoft.com/office/drawing/2014/main" id="{05CCBCB6-6B0B-4009-B45A-9C527B579992}"/>
              </a:ext>
            </a:extLst>
          </p:cNvPr>
          <p:cNvSpPr>
            <a:spLocks noChangeAspect="1" noEditPoints="1"/>
          </p:cNvSpPr>
          <p:nvPr/>
        </p:nvSpPr>
        <p:spPr bwMode="auto">
          <a:xfrm>
            <a:off x="6520830" y="5780574"/>
            <a:ext cx="354149" cy="365708"/>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2" name="ShoppingCart_E7BF" title="Icon of a shopping cart">
            <a:extLst>
              <a:ext uri="{FF2B5EF4-FFF2-40B4-BE49-F238E27FC236}">
                <a16:creationId xmlns:a16="http://schemas.microsoft.com/office/drawing/2014/main" id="{2F935D67-4530-4FAE-B9F0-E595657729EF}"/>
              </a:ext>
            </a:extLst>
          </p:cNvPr>
          <p:cNvSpPr>
            <a:spLocks noChangeAspect="1" noEditPoints="1"/>
          </p:cNvSpPr>
          <p:nvPr/>
        </p:nvSpPr>
        <p:spPr bwMode="auto">
          <a:xfrm>
            <a:off x="722969" y="5780574"/>
            <a:ext cx="430066" cy="365708"/>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3" name="PaymentCard_E8C7" title="Icon of a credit card">
            <a:extLst>
              <a:ext uri="{FF2B5EF4-FFF2-40B4-BE49-F238E27FC236}">
                <a16:creationId xmlns:a16="http://schemas.microsoft.com/office/drawing/2014/main" id="{93B2766D-6F5E-49C2-A3E6-2F68FECBAEA1}"/>
              </a:ext>
            </a:extLst>
          </p:cNvPr>
          <p:cNvSpPr>
            <a:spLocks noChangeAspect="1" noEditPoints="1"/>
          </p:cNvSpPr>
          <p:nvPr/>
        </p:nvSpPr>
        <p:spPr bwMode="auto">
          <a:xfrm>
            <a:off x="7456939" y="5826162"/>
            <a:ext cx="411421" cy="274533"/>
          </a:xfrm>
          <a:custGeom>
            <a:avLst/>
            <a:gdLst>
              <a:gd name="T0" fmla="*/ 3571 w 3750"/>
              <a:gd name="T1" fmla="*/ 2500 h 2500"/>
              <a:gd name="T2" fmla="*/ 179 w 3750"/>
              <a:gd name="T3" fmla="*/ 2500 h 2500"/>
              <a:gd name="T4" fmla="*/ 0 w 3750"/>
              <a:gd name="T5" fmla="*/ 2321 h 2500"/>
              <a:gd name="T6" fmla="*/ 0 w 3750"/>
              <a:gd name="T7" fmla="*/ 179 h 2500"/>
              <a:gd name="T8" fmla="*/ 179 w 3750"/>
              <a:gd name="T9" fmla="*/ 0 h 2500"/>
              <a:gd name="T10" fmla="*/ 3571 w 3750"/>
              <a:gd name="T11" fmla="*/ 0 h 2500"/>
              <a:gd name="T12" fmla="*/ 3750 w 3750"/>
              <a:gd name="T13" fmla="*/ 179 h 2500"/>
              <a:gd name="T14" fmla="*/ 3750 w 3750"/>
              <a:gd name="T15" fmla="*/ 2321 h 2500"/>
              <a:gd name="T16" fmla="*/ 3571 w 3750"/>
              <a:gd name="T17" fmla="*/ 2500 h 2500"/>
              <a:gd name="T18" fmla="*/ 0 w 3750"/>
              <a:gd name="T19" fmla="*/ 750 h 2500"/>
              <a:gd name="T20" fmla="*/ 3750 w 3750"/>
              <a:gd name="T21" fmla="*/ 750 h 2500"/>
              <a:gd name="T22" fmla="*/ 3125 w 3750"/>
              <a:gd name="T23" fmla="*/ 1750 h 2500"/>
              <a:gd name="T24" fmla="*/ 2625 w 3750"/>
              <a:gd name="T25" fmla="*/ 175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50" h="2500">
                <a:moveTo>
                  <a:pt x="3571" y="2500"/>
                </a:moveTo>
                <a:cubicBezTo>
                  <a:pt x="179" y="2500"/>
                  <a:pt x="179" y="2500"/>
                  <a:pt x="179" y="2500"/>
                </a:cubicBezTo>
                <a:cubicBezTo>
                  <a:pt x="80" y="2500"/>
                  <a:pt x="0" y="2420"/>
                  <a:pt x="0" y="2321"/>
                </a:cubicBezTo>
                <a:cubicBezTo>
                  <a:pt x="0" y="179"/>
                  <a:pt x="0" y="179"/>
                  <a:pt x="0" y="179"/>
                </a:cubicBezTo>
                <a:cubicBezTo>
                  <a:pt x="0" y="80"/>
                  <a:pt x="80" y="0"/>
                  <a:pt x="179" y="0"/>
                </a:cubicBezTo>
                <a:cubicBezTo>
                  <a:pt x="3571" y="0"/>
                  <a:pt x="3571" y="0"/>
                  <a:pt x="3571" y="0"/>
                </a:cubicBezTo>
                <a:cubicBezTo>
                  <a:pt x="3670" y="0"/>
                  <a:pt x="3750" y="80"/>
                  <a:pt x="3750" y="179"/>
                </a:cubicBezTo>
                <a:cubicBezTo>
                  <a:pt x="3750" y="2321"/>
                  <a:pt x="3750" y="2321"/>
                  <a:pt x="3750" y="2321"/>
                </a:cubicBezTo>
                <a:cubicBezTo>
                  <a:pt x="3750" y="2420"/>
                  <a:pt x="3670" y="2500"/>
                  <a:pt x="3571" y="2500"/>
                </a:cubicBezTo>
                <a:close/>
                <a:moveTo>
                  <a:pt x="0" y="750"/>
                </a:moveTo>
                <a:cubicBezTo>
                  <a:pt x="3750" y="750"/>
                  <a:pt x="3750" y="750"/>
                  <a:pt x="3750" y="750"/>
                </a:cubicBezTo>
                <a:moveTo>
                  <a:pt x="3125" y="1750"/>
                </a:moveTo>
                <a:cubicBezTo>
                  <a:pt x="2625" y="1750"/>
                  <a:pt x="2625" y="1750"/>
                  <a:pt x="2625" y="17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money" title="Icon of a creditcard with signal lines on top">
            <a:extLst>
              <a:ext uri="{FF2B5EF4-FFF2-40B4-BE49-F238E27FC236}">
                <a16:creationId xmlns:a16="http://schemas.microsoft.com/office/drawing/2014/main" id="{2B38625E-0446-4DA8-838B-0AAD97CC32A0}"/>
              </a:ext>
            </a:extLst>
          </p:cNvPr>
          <p:cNvSpPr>
            <a:spLocks noChangeAspect="1" noEditPoints="1"/>
          </p:cNvSpPr>
          <p:nvPr/>
        </p:nvSpPr>
        <p:spPr bwMode="auto">
          <a:xfrm>
            <a:off x="8489362" y="5780574"/>
            <a:ext cx="266544" cy="365708"/>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5" name="TagLegacy_E1CB" title="Icon of a shopping tag">
            <a:extLst>
              <a:ext uri="{FF2B5EF4-FFF2-40B4-BE49-F238E27FC236}">
                <a16:creationId xmlns:a16="http://schemas.microsoft.com/office/drawing/2014/main" id="{2C8E29C8-BEB0-4BFE-879D-283547910572}"/>
              </a:ext>
            </a:extLst>
          </p:cNvPr>
          <p:cNvSpPr>
            <a:spLocks noChangeAspect="1" noEditPoints="1"/>
          </p:cNvSpPr>
          <p:nvPr/>
        </p:nvSpPr>
        <p:spPr bwMode="auto">
          <a:xfrm>
            <a:off x="10313522" y="5780574"/>
            <a:ext cx="458162" cy="365708"/>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7460006" y="1209223"/>
            <a:ext cx="405287" cy="365708"/>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8" name="book_2" title="Icon of a book and a pencil">
            <a:extLst>
              <a:ext uri="{FF2B5EF4-FFF2-40B4-BE49-F238E27FC236}">
                <a16:creationId xmlns:a16="http://schemas.microsoft.com/office/drawing/2014/main" id="{AFCD15A1-42C2-4B98-B77F-A09E697CB720}"/>
              </a:ext>
            </a:extLst>
          </p:cNvPr>
          <p:cNvSpPr>
            <a:spLocks noChangeAspect="1" noEditPoints="1"/>
          </p:cNvSpPr>
          <p:nvPr/>
        </p:nvSpPr>
        <p:spPr bwMode="auto">
          <a:xfrm>
            <a:off x="5538290" y="1209223"/>
            <a:ext cx="399259"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9" name="rocket" title="Icon of a rocket">
            <a:extLst>
              <a:ext uri="{FF2B5EF4-FFF2-40B4-BE49-F238E27FC236}">
                <a16:creationId xmlns:a16="http://schemas.microsoft.com/office/drawing/2014/main" id="{23545987-B4BA-4014-A32D-D5D6BB8E8F24}"/>
              </a:ext>
            </a:extLst>
          </p:cNvPr>
          <p:cNvSpPr>
            <a:spLocks noChangeAspect="1" noEditPoints="1"/>
          </p:cNvSpPr>
          <p:nvPr/>
        </p:nvSpPr>
        <p:spPr bwMode="auto">
          <a:xfrm>
            <a:off x="751490" y="1209223"/>
            <a:ext cx="373021"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plant_3" title="Icon of three stalks of wheat">
            <a:extLst>
              <a:ext uri="{FF2B5EF4-FFF2-40B4-BE49-F238E27FC236}">
                <a16:creationId xmlns:a16="http://schemas.microsoft.com/office/drawing/2014/main" id="{5BF9C04B-CAD0-4C39-A614-B615E9855173}"/>
              </a:ext>
            </a:extLst>
          </p:cNvPr>
          <p:cNvSpPr>
            <a:spLocks noChangeAspect="1" noEditPoints="1"/>
          </p:cNvSpPr>
          <p:nvPr/>
        </p:nvSpPr>
        <p:spPr bwMode="auto">
          <a:xfrm>
            <a:off x="1790844" y="1209223"/>
            <a:ext cx="214283" cy="365708"/>
          </a:xfrm>
          <a:custGeom>
            <a:avLst/>
            <a:gdLst>
              <a:gd name="T0" fmla="*/ 130 w 205"/>
              <a:gd name="T1" fmla="*/ 78 h 355"/>
              <a:gd name="T2" fmla="*/ 102 w 205"/>
              <a:gd name="T3" fmla="*/ 106 h 355"/>
              <a:gd name="T4" fmla="*/ 73 w 205"/>
              <a:gd name="T5" fmla="*/ 77 h 355"/>
              <a:gd name="T6" fmla="*/ 73 w 205"/>
              <a:gd name="T7" fmla="*/ 47 h 355"/>
              <a:gd name="T8" fmla="*/ 102 w 205"/>
              <a:gd name="T9" fmla="*/ 76 h 355"/>
              <a:gd name="T10" fmla="*/ 130 w 205"/>
              <a:gd name="T11" fmla="*/ 48 h 355"/>
              <a:gd name="T12" fmla="*/ 73 w 205"/>
              <a:gd name="T13" fmla="*/ 17 h 355"/>
              <a:gd name="T14" fmla="*/ 102 w 205"/>
              <a:gd name="T15" fmla="*/ 46 h 355"/>
              <a:gd name="T16" fmla="*/ 130 w 205"/>
              <a:gd name="T17" fmla="*/ 18 h 355"/>
              <a:gd name="T18" fmla="*/ 102 w 205"/>
              <a:gd name="T19" fmla="*/ 0 h 355"/>
              <a:gd name="T20" fmla="*/ 102 w 205"/>
              <a:gd name="T21" fmla="*/ 46 h 355"/>
              <a:gd name="T22" fmla="*/ 146 w 205"/>
              <a:gd name="T23" fmla="*/ 137 h 355"/>
              <a:gd name="T24" fmla="*/ 174 w 205"/>
              <a:gd name="T25" fmla="*/ 166 h 355"/>
              <a:gd name="T26" fmla="*/ 202 w 205"/>
              <a:gd name="T27" fmla="*/ 138 h 355"/>
              <a:gd name="T28" fmla="*/ 146 w 205"/>
              <a:gd name="T29" fmla="*/ 107 h 355"/>
              <a:gd name="T30" fmla="*/ 174 w 205"/>
              <a:gd name="T31" fmla="*/ 136 h 355"/>
              <a:gd name="T32" fmla="*/ 202 w 205"/>
              <a:gd name="T33" fmla="*/ 108 h 355"/>
              <a:gd name="T34" fmla="*/ 146 w 205"/>
              <a:gd name="T35" fmla="*/ 77 h 355"/>
              <a:gd name="T36" fmla="*/ 174 w 205"/>
              <a:gd name="T37" fmla="*/ 106 h 355"/>
              <a:gd name="T38" fmla="*/ 202 w 205"/>
              <a:gd name="T39" fmla="*/ 78 h 355"/>
              <a:gd name="T40" fmla="*/ 174 w 205"/>
              <a:gd name="T41" fmla="*/ 60 h 355"/>
              <a:gd name="T42" fmla="*/ 174 w 205"/>
              <a:gd name="T43" fmla="*/ 106 h 355"/>
              <a:gd name="T44" fmla="*/ 5 w 205"/>
              <a:gd name="T45" fmla="*/ 137 h 355"/>
              <a:gd name="T46" fmla="*/ 34 w 205"/>
              <a:gd name="T47" fmla="*/ 166 h 355"/>
              <a:gd name="T48" fmla="*/ 62 w 205"/>
              <a:gd name="T49" fmla="*/ 138 h 355"/>
              <a:gd name="T50" fmla="*/ 5 w 205"/>
              <a:gd name="T51" fmla="*/ 107 h 355"/>
              <a:gd name="T52" fmla="*/ 34 w 205"/>
              <a:gd name="T53" fmla="*/ 136 h 355"/>
              <a:gd name="T54" fmla="*/ 62 w 205"/>
              <a:gd name="T55" fmla="*/ 108 h 355"/>
              <a:gd name="T56" fmla="*/ 5 w 205"/>
              <a:gd name="T57" fmla="*/ 77 h 355"/>
              <a:gd name="T58" fmla="*/ 34 w 205"/>
              <a:gd name="T59" fmla="*/ 106 h 355"/>
              <a:gd name="T60" fmla="*/ 62 w 205"/>
              <a:gd name="T61" fmla="*/ 78 h 355"/>
              <a:gd name="T62" fmla="*/ 34 w 205"/>
              <a:gd name="T63" fmla="*/ 60 h 355"/>
              <a:gd name="T64" fmla="*/ 34 w 205"/>
              <a:gd name="T65" fmla="*/ 106 h 355"/>
              <a:gd name="T66" fmla="*/ 34 w 205"/>
              <a:gd name="T67" fmla="*/ 208 h 355"/>
              <a:gd name="T68" fmla="*/ 34 w 205"/>
              <a:gd name="T69" fmla="*/ 166 h 355"/>
              <a:gd name="T70" fmla="*/ 102 w 205"/>
              <a:gd name="T71" fmla="*/ 106 h 355"/>
              <a:gd name="T72" fmla="*/ 102 w 205"/>
              <a:gd name="T73" fmla="*/ 252 h 355"/>
              <a:gd name="T74" fmla="*/ 174 w 205"/>
              <a:gd name="T75" fmla="*/ 166 h 355"/>
              <a:gd name="T76" fmla="*/ 174 w 205"/>
              <a:gd name="T77" fmla="*/ 204 h 355"/>
              <a:gd name="T78" fmla="*/ 31 w 205"/>
              <a:gd name="T79" fmla="*/ 294 h 355"/>
              <a:gd name="T80" fmla="*/ 88 w 205"/>
              <a:gd name="T81" fmla="*/ 349 h 355"/>
              <a:gd name="T82" fmla="*/ 78 w 205"/>
              <a:gd name="T83" fmla="*/ 270 h 355"/>
              <a:gd name="T84" fmla="*/ 2 w 205"/>
              <a:gd name="T85" fmla="*/ 173 h 355"/>
              <a:gd name="T86" fmla="*/ 31 w 205"/>
              <a:gd name="T87" fmla="*/ 294 h 355"/>
              <a:gd name="T88" fmla="*/ 174 w 205"/>
              <a:gd name="T89" fmla="*/ 294 h 355"/>
              <a:gd name="T90" fmla="*/ 203 w 205"/>
              <a:gd name="T91" fmla="*/ 173 h 355"/>
              <a:gd name="T92" fmla="*/ 127 w 205"/>
              <a:gd name="T93" fmla="*/ 270 h 355"/>
              <a:gd name="T94" fmla="*/ 117 w 205"/>
              <a:gd name="T95" fmla="*/ 349 h 355"/>
              <a:gd name="T96" fmla="*/ 174 w 205"/>
              <a:gd name="T97" fmla="*/ 29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355">
                <a:moveTo>
                  <a:pt x="130" y="78"/>
                </a:moveTo>
                <a:cubicBezTo>
                  <a:pt x="102" y="106"/>
                  <a:pt x="102" y="106"/>
                  <a:pt x="102" y="106"/>
                </a:cubicBezTo>
                <a:cubicBezTo>
                  <a:pt x="73" y="77"/>
                  <a:pt x="73" y="77"/>
                  <a:pt x="73" y="77"/>
                </a:cubicBezTo>
                <a:moveTo>
                  <a:pt x="73" y="47"/>
                </a:moveTo>
                <a:cubicBezTo>
                  <a:pt x="102" y="76"/>
                  <a:pt x="102" y="76"/>
                  <a:pt x="102" y="76"/>
                </a:cubicBezTo>
                <a:cubicBezTo>
                  <a:pt x="130" y="48"/>
                  <a:pt x="130" y="48"/>
                  <a:pt x="130" y="48"/>
                </a:cubicBezTo>
                <a:moveTo>
                  <a:pt x="73" y="17"/>
                </a:moveTo>
                <a:cubicBezTo>
                  <a:pt x="102" y="46"/>
                  <a:pt x="102" y="46"/>
                  <a:pt x="102" y="46"/>
                </a:cubicBezTo>
                <a:cubicBezTo>
                  <a:pt x="130" y="18"/>
                  <a:pt x="130" y="18"/>
                  <a:pt x="130" y="18"/>
                </a:cubicBezTo>
                <a:moveTo>
                  <a:pt x="102" y="0"/>
                </a:moveTo>
                <a:cubicBezTo>
                  <a:pt x="102" y="46"/>
                  <a:pt x="102" y="46"/>
                  <a:pt x="102" y="46"/>
                </a:cubicBezTo>
                <a:moveTo>
                  <a:pt x="146" y="137"/>
                </a:moveTo>
                <a:cubicBezTo>
                  <a:pt x="174" y="166"/>
                  <a:pt x="174" y="166"/>
                  <a:pt x="174" y="166"/>
                </a:cubicBezTo>
                <a:cubicBezTo>
                  <a:pt x="202" y="138"/>
                  <a:pt x="202" y="138"/>
                  <a:pt x="202" y="138"/>
                </a:cubicBezTo>
                <a:moveTo>
                  <a:pt x="146" y="107"/>
                </a:moveTo>
                <a:cubicBezTo>
                  <a:pt x="174" y="136"/>
                  <a:pt x="174" y="136"/>
                  <a:pt x="174" y="136"/>
                </a:cubicBezTo>
                <a:cubicBezTo>
                  <a:pt x="202" y="108"/>
                  <a:pt x="202" y="108"/>
                  <a:pt x="202" y="108"/>
                </a:cubicBezTo>
                <a:moveTo>
                  <a:pt x="146" y="77"/>
                </a:moveTo>
                <a:cubicBezTo>
                  <a:pt x="174" y="106"/>
                  <a:pt x="174" y="106"/>
                  <a:pt x="174" y="106"/>
                </a:cubicBezTo>
                <a:cubicBezTo>
                  <a:pt x="202" y="78"/>
                  <a:pt x="202" y="78"/>
                  <a:pt x="202" y="78"/>
                </a:cubicBezTo>
                <a:moveTo>
                  <a:pt x="174" y="60"/>
                </a:moveTo>
                <a:cubicBezTo>
                  <a:pt x="174" y="106"/>
                  <a:pt x="174" y="106"/>
                  <a:pt x="174" y="106"/>
                </a:cubicBezTo>
                <a:moveTo>
                  <a:pt x="5" y="137"/>
                </a:moveTo>
                <a:cubicBezTo>
                  <a:pt x="34" y="166"/>
                  <a:pt x="34" y="166"/>
                  <a:pt x="34" y="166"/>
                </a:cubicBezTo>
                <a:cubicBezTo>
                  <a:pt x="62" y="138"/>
                  <a:pt x="62" y="138"/>
                  <a:pt x="62" y="138"/>
                </a:cubicBezTo>
                <a:moveTo>
                  <a:pt x="5" y="107"/>
                </a:moveTo>
                <a:cubicBezTo>
                  <a:pt x="34" y="136"/>
                  <a:pt x="34" y="136"/>
                  <a:pt x="34" y="136"/>
                </a:cubicBezTo>
                <a:cubicBezTo>
                  <a:pt x="62" y="108"/>
                  <a:pt x="62" y="108"/>
                  <a:pt x="62" y="108"/>
                </a:cubicBezTo>
                <a:moveTo>
                  <a:pt x="5" y="77"/>
                </a:moveTo>
                <a:cubicBezTo>
                  <a:pt x="34" y="106"/>
                  <a:pt x="34" y="106"/>
                  <a:pt x="34" y="106"/>
                </a:cubicBezTo>
                <a:cubicBezTo>
                  <a:pt x="62" y="78"/>
                  <a:pt x="62" y="78"/>
                  <a:pt x="62" y="78"/>
                </a:cubicBezTo>
                <a:moveTo>
                  <a:pt x="34" y="60"/>
                </a:moveTo>
                <a:cubicBezTo>
                  <a:pt x="34" y="106"/>
                  <a:pt x="34" y="106"/>
                  <a:pt x="34" y="106"/>
                </a:cubicBezTo>
                <a:moveTo>
                  <a:pt x="34" y="208"/>
                </a:moveTo>
                <a:cubicBezTo>
                  <a:pt x="34" y="166"/>
                  <a:pt x="34" y="166"/>
                  <a:pt x="34" y="166"/>
                </a:cubicBezTo>
                <a:moveTo>
                  <a:pt x="102" y="106"/>
                </a:moveTo>
                <a:cubicBezTo>
                  <a:pt x="102" y="252"/>
                  <a:pt x="102" y="252"/>
                  <a:pt x="102" y="252"/>
                </a:cubicBezTo>
                <a:moveTo>
                  <a:pt x="174" y="166"/>
                </a:moveTo>
                <a:cubicBezTo>
                  <a:pt x="174" y="204"/>
                  <a:pt x="174" y="204"/>
                  <a:pt x="174" y="204"/>
                </a:cubicBezTo>
                <a:moveTo>
                  <a:pt x="31" y="294"/>
                </a:moveTo>
                <a:cubicBezTo>
                  <a:pt x="45" y="323"/>
                  <a:pt x="75" y="355"/>
                  <a:pt x="88" y="349"/>
                </a:cubicBezTo>
                <a:cubicBezTo>
                  <a:pt x="101" y="342"/>
                  <a:pt x="97" y="307"/>
                  <a:pt x="78" y="270"/>
                </a:cubicBezTo>
                <a:cubicBezTo>
                  <a:pt x="60" y="233"/>
                  <a:pt x="3" y="173"/>
                  <a:pt x="2" y="173"/>
                </a:cubicBezTo>
                <a:cubicBezTo>
                  <a:pt x="0" y="172"/>
                  <a:pt x="17" y="264"/>
                  <a:pt x="31" y="294"/>
                </a:cubicBezTo>
                <a:close/>
                <a:moveTo>
                  <a:pt x="174" y="294"/>
                </a:moveTo>
                <a:cubicBezTo>
                  <a:pt x="189" y="264"/>
                  <a:pt x="205" y="172"/>
                  <a:pt x="203" y="173"/>
                </a:cubicBezTo>
                <a:cubicBezTo>
                  <a:pt x="202" y="173"/>
                  <a:pt x="145" y="233"/>
                  <a:pt x="127" y="270"/>
                </a:cubicBezTo>
                <a:cubicBezTo>
                  <a:pt x="109" y="307"/>
                  <a:pt x="104" y="342"/>
                  <a:pt x="117" y="349"/>
                </a:cubicBezTo>
                <a:cubicBezTo>
                  <a:pt x="130" y="355"/>
                  <a:pt x="160" y="323"/>
                  <a:pt x="174" y="294"/>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1" name="car" title="Icon of a car">
            <a:extLst>
              <a:ext uri="{FF2B5EF4-FFF2-40B4-BE49-F238E27FC236}">
                <a16:creationId xmlns:a16="http://schemas.microsoft.com/office/drawing/2014/main" id="{AEFE2CFE-DB2D-4C76-A4AD-01B2A0BFCEE8}"/>
              </a:ext>
            </a:extLst>
          </p:cNvPr>
          <p:cNvSpPr>
            <a:spLocks noChangeAspect="1" noEditPoints="1"/>
          </p:cNvSpPr>
          <p:nvPr/>
        </p:nvSpPr>
        <p:spPr bwMode="auto">
          <a:xfrm>
            <a:off x="3612243" y="1234444"/>
            <a:ext cx="411421" cy="315266"/>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3" name="construction" title="Icon of a construction helmet">
            <a:extLst>
              <a:ext uri="{FF2B5EF4-FFF2-40B4-BE49-F238E27FC236}">
                <a16:creationId xmlns:a16="http://schemas.microsoft.com/office/drawing/2014/main" id="{B036A1FB-D3C4-4DD5-9A14-DD8E6F778051}"/>
              </a:ext>
            </a:extLst>
          </p:cNvPr>
          <p:cNvSpPr>
            <a:spLocks noChangeAspect="1" noEditPoints="1"/>
          </p:cNvSpPr>
          <p:nvPr/>
        </p:nvSpPr>
        <p:spPr bwMode="auto">
          <a:xfrm>
            <a:off x="4572227" y="1262459"/>
            <a:ext cx="411421" cy="259238"/>
          </a:xfrm>
          <a:custGeom>
            <a:avLst/>
            <a:gdLst>
              <a:gd name="T0" fmla="*/ 253 w 286"/>
              <a:gd name="T1" fmla="*/ 150 h 180"/>
              <a:gd name="T2" fmla="*/ 286 w 286"/>
              <a:gd name="T3" fmla="*/ 150 h 180"/>
              <a:gd name="T4" fmla="*/ 286 w 286"/>
              <a:gd name="T5" fmla="*/ 180 h 180"/>
              <a:gd name="T6" fmla="*/ 0 w 286"/>
              <a:gd name="T7" fmla="*/ 180 h 180"/>
              <a:gd name="T8" fmla="*/ 0 w 286"/>
              <a:gd name="T9" fmla="*/ 150 h 180"/>
              <a:gd name="T10" fmla="*/ 33 w 286"/>
              <a:gd name="T11" fmla="*/ 150 h 180"/>
              <a:gd name="T12" fmla="*/ 143 w 286"/>
              <a:gd name="T13" fmla="*/ 0 h 180"/>
              <a:gd name="T14" fmla="*/ 143 w 286"/>
              <a:gd name="T15" fmla="*/ 54 h 180"/>
              <a:gd name="T16" fmla="*/ 177 w 286"/>
              <a:gd name="T17" fmla="*/ 70 h 180"/>
              <a:gd name="T18" fmla="*/ 177 w 286"/>
              <a:gd name="T19" fmla="*/ 0 h 180"/>
              <a:gd name="T20" fmla="*/ 108 w 286"/>
              <a:gd name="T21" fmla="*/ 0 h 180"/>
              <a:gd name="T22" fmla="*/ 108 w 286"/>
              <a:gd name="T23" fmla="*/ 70 h 180"/>
              <a:gd name="T24" fmla="*/ 69 w 286"/>
              <a:gd name="T25" fmla="*/ 150 h 180"/>
              <a:gd name="T26" fmla="*/ 217 w 286"/>
              <a:gd name="T27" fmla="*/ 150 h 180"/>
              <a:gd name="T28" fmla="*/ 265 w 286"/>
              <a:gd name="T29" fmla="*/ 150 h 180"/>
              <a:gd name="T30" fmla="*/ 266 w 286"/>
              <a:gd name="T31" fmla="*/ 145 h 180"/>
              <a:gd name="T32" fmla="*/ 177 w 286"/>
              <a:gd name="T33" fmla="*/ 27 h 180"/>
              <a:gd name="T34" fmla="*/ 108 w 286"/>
              <a:gd name="T35" fmla="*/ 26 h 180"/>
              <a:gd name="T36" fmla="*/ 18 w 286"/>
              <a:gd name="T37" fmla="*/ 145 h 180"/>
              <a:gd name="T38" fmla="*/ 19 w 286"/>
              <a:gd name="T39" fmla="*/ 150 h 180"/>
              <a:gd name="T40" fmla="*/ 142 w 286"/>
              <a:gd name="T41" fmla="*/ 90 h 180"/>
              <a:gd name="T42" fmla="*/ 122 w 286"/>
              <a:gd name="T43" fmla="*/ 110 h 180"/>
              <a:gd name="T44" fmla="*/ 142 w 286"/>
              <a:gd name="T45" fmla="*/ 130 h 180"/>
              <a:gd name="T46" fmla="*/ 162 w 286"/>
              <a:gd name="T47" fmla="*/ 110 h 180"/>
              <a:gd name="T48" fmla="*/ 142 w 286"/>
              <a:gd name="T49" fmla="*/ 9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6" h="180">
                <a:moveTo>
                  <a:pt x="253" y="150"/>
                </a:moveTo>
                <a:cubicBezTo>
                  <a:pt x="286" y="150"/>
                  <a:pt x="286" y="150"/>
                  <a:pt x="286" y="150"/>
                </a:cubicBezTo>
                <a:cubicBezTo>
                  <a:pt x="286" y="180"/>
                  <a:pt x="286" y="180"/>
                  <a:pt x="286" y="180"/>
                </a:cubicBezTo>
                <a:cubicBezTo>
                  <a:pt x="0" y="180"/>
                  <a:pt x="0" y="180"/>
                  <a:pt x="0" y="180"/>
                </a:cubicBezTo>
                <a:cubicBezTo>
                  <a:pt x="0" y="150"/>
                  <a:pt x="0" y="150"/>
                  <a:pt x="0" y="150"/>
                </a:cubicBezTo>
                <a:cubicBezTo>
                  <a:pt x="33" y="150"/>
                  <a:pt x="33" y="150"/>
                  <a:pt x="33" y="150"/>
                </a:cubicBezTo>
                <a:moveTo>
                  <a:pt x="143" y="0"/>
                </a:moveTo>
                <a:cubicBezTo>
                  <a:pt x="143" y="54"/>
                  <a:pt x="143" y="54"/>
                  <a:pt x="143" y="54"/>
                </a:cubicBezTo>
                <a:moveTo>
                  <a:pt x="177" y="70"/>
                </a:moveTo>
                <a:cubicBezTo>
                  <a:pt x="177" y="0"/>
                  <a:pt x="177" y="0"/>
                  <a:pt x="177" y="0"/>
                </a:cubicBezTo>
                <a:cubicBezTo>
                  <a:pt x="108" y="0"/>
                  <a:pt x="108" y="0"/>
                  <a:pt x="108" y="0"/>
                </a:cubicBezTo>
                <a:cubicBezTo>
                  <a:pt x="108" y="70"/>
                  <a:pt x="108" y="70"/>
                  <a:pt x="108" y="70"/>
                </a:cubicBezTo>
                <a:moveTo>
                  <a:pt x="69" y="150"/>
                </a:moveTo>
                <a:cubicBezTo>
                  <a:pt x="217" y="150"/>
                  <a:pt x="217" y="150"/>
                  <a:pt x="217" y="150"/>
                </a:cubicBezTo>
                <a:moveTo>
                  <a:pt x="265" y="150"/>
                </a:moveTo>
                <a:cubicBezTo>
                  <a:pt x="265" y="148"/>
                  <a:pt x="266" y="147"/>
                  <a:pt x="266" y="145"/>
                </a:cubicBezTo>
                <a:cubicBezTo>
                  <a:pt x="266" y="89"/>
                  <a:pt x="228" y="42"/>
                  <a:pt x="177" y="27"/>
                </a:cubicBezTo>
                <a:moveTo>
                  <a:pt x="108" y="26"/>
                </a:moveTo>
                <a:cubicBezTo>
                  <a:pt x="56" y="39"/>
                  <a:pt x="18" y="89"/>
                  <a:pt x="18" y="145"/>
                </a:cubicBezTo>
                <a:cubicBezTo>
                  <a:pt x="18" y="147"/>
                  <a:pt x="18" y="148"/>
                  <a:pt x="19" y="150"/>
                </a:cubicBezTo>
                <a:moveTo>
                  <a:pt x="142" y="90"/>
                </a:moveTo>
                <a:cubicBezTo>
                  <a:pt x="131" y="90"/>
                  <a:pt x="122" y="99"/>
                  <a:pt x="122" y="110"/>
                </a:cubicBezTo>
                <a:cubicBezTo>
                  <a:pt x="122" y="121"/>
                  <a:pt x="131" y="130"/>
                  <a:pt x="142" y="130"/>
                </a:cubicBezTo>
                <a:cubicBezTo>
                  <a:pt x="153" y="130"/>
                  <a:pt x="162" y="121"/>
                  <a:pt x="162" y="110"/>
                </a:cubicBezTo>
                <a:cubicBezTo>
                  <a:pt x="162" y="99"/>
                  <a:pt x="153" y="90"/>
                  <a:pt x="142" y="9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4" name="chip" title="Icon of a computer chip">
            <a:extLst>
              <a:ext uri="{FF2B5EF4-FFF2-40B4-BE49-F238E27FC236}">
                <a16:creationId xmlns:a16="http://schemas.microsoft.com/office/drawing/2014/main" id="{5268C877-E29C-4CC9-AC15-D595C181D878}"/>
              </a:ext>
            </a:extLst>
          </p:cNvPr>
          <p:cNvSpPr>
            <a:spLocks noChangeAspect="1" noEditPoints="1"/>
          </p:cNvSpPr>
          <p:nvPr/>
        </p:nvSpPr>
        <p:spPr bwMode="auto">
          <a:xfrm>
            <a:off x="2678817" y="2123496"/>
            <a:ext cx="358305" cy="365708"/>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5" name="graduate" title="Icon of a graduation cap">
            <a:extLst>
              <a:ext uri="{FF2B5EF4-FFF2-40B4-BE49-F238E27FC236}">
                <a16:creationId xmlns:a16="http://schemas.microsoft.com/office/drawing/2014/main" id="{4663FDA1-3EB3-488A-8715-7012F90965B9}"/>
              </a:ext>
            </a:extLst>
          </p:cNvPr>
          <p:cNvSpPr>
            <a:spLocks noChangeAspect="1" noEditPoints="1"/>
          </p:cNvSpPr>
          <p:nvPr/>
        </p:nvSpPr>
        <p:spPr bwMode="auto">
          <a:xfrm>
            <a:off x="5524758" y="2123496"/>
            <a:ext cx="426328" cy="365708"/>
          </a:xfrm>
          <a:custGeom>
            <a:avLst/>
            <a:gdLst>
              <a:gd name="T0" fmla="*/ 103 w 312"/>
              <a:gd name="T1" fmla="*/ 32 h 268"/>
              <a:gd name="T2" fmla="*/ 165 w 312"/>
              <a:gd name="T3" fmla="*/ 0 h 268"/>
              <a:gd name="T4" fmla="*/ 312 w 312"/>
              <a:gd name="T5" fmla="*/ 74 h 268"/>
              <a:gd name="T6" fmla="*/ 165 w 312"/>
              <a:gd name="T7" fmla="*/ 147 h 268"/>
              <a:gd name="T8" fmla="*/ 21 w 312"/>
              <a:gd name="T9" fmla="*/ 74 h 268"/>
              <a:gd name="T10" fmla="*/ 103 w 312"/>
              <a:gd name="T11" fmla="*/ 32 h 268"/>
              <a:gd name="T12" fmla="*/ 87 w 312"/>
              <a:gd name="T13" fmla="*/ 108 h 268"/>
              <a:gd name="T14" fmla="*/ 69 w 312"/>
              <a:gd name="T15" fmla="*/ 174 h 268"/>
              <a:gd name="T16" fmla="*/ 165 w 312"/>
              <a:gd name="T17" fmla="*/ 224 h 268"/>
              <a:gd name="T18" fmla="*/ 260 w 312"/>
              <a:gd name="T19" fmla="*/ 174 h 268"/>
              <a:gd name="T20" fmla="*/ 243 w 312"/>
              <a:gd name="T21" fmla="*/ 108 h 268"/>
              <a:gd name="T22" fmla="*/ 53 w 312"/>
              <a:gd name="T23" fmla="*/ 268 h 268"/>
              <a:gd name="T24" fmla="*/ 53 w 312"/>
              <a:gd name="T25" fmla="*/ 226 h 268"/>
              <a:gd name="T26" fmla="*/ 26 w 312"/>
              <a:gd name="T27" fmla="*/ 200 h 268"/>
              <a:gd name="T28" fmla="*/ 26 w 312"/>
              <a:gd name="T29" fmla="*/ 200 h 268"/>
              <a:gd name="T30" fmla="*/ 0 w 312"/>
              <a:gd name="T31" fmla="*/ 226 h 268"/>
              <a:gd name="T32" fmla="*/ 0 w 312"/>
              <a:gd name="T33" fmla="*/ 268 h 268"/>
              <a:gd name="T34" fmla="*/ 53 w 312"/>
              <a:gd name="T35" fmla="*/ 268 h 268"/>
              <a:gd name="T36" fmla="*/ 26 w 312"/>
              <a:gd name="T37" fmla="*/ 77 h 268"/>
              <a:gd name="T38" fmla="*/ 26 w 312"/>
              <a:gd name="T39" fmla="*/ 20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268">
                <a:moveTo>
                  <a:pt x="103" y="32"/>
                </a:moveTo>
                <a:cubicBezTo>
                  <a:pt x="165" y="0"/>
                  <a:pt x="165" y="0"/>
                  <a:pt x="165" y="0"/>
                </a:cubicBezTo>
                <a:cubicBezTo>
                  <a:pt x="312" y="74"/>
                  <a:pt x="312" y="74"/>
                  <a:pt x="312" y="74"/>
                </a:cubicBezTo>
                <a:cubicBezTo>
                  <a:pt x="165" y="147"/>
                  <a:pt x="165" y="147"/>
                  <a:pt x="165" y="147"/>
                </a:cubicBezTo>
                <a:cubicBezTo>
                  <a:pt x="21" y="74"/>
                  <a:pt x="21" y="74"/>
                  <a:pt x="21" y="74"/>
                </a:cubicBezTo>
                <a:lnTo>
                  <a:pt x="103" y="32"/>
                </a:lnTo>
                <a:close/>
                <a:moveTo>
                  <a:pt x="87" y="108"/>
                </a:moveTo>
                <a:cubicBezTo>
                  <a:pt x="69" y="130"/>
                  <a:pt x="69" y="174"/>
                  <a:pt x="69" y="174"/>
                </a:cubicBezTo>
                <a:cubicBezTo>
                  <a:pt x="165" y="224"/>
                  <a:pt x="165" y="224"/>
                  <a:pt x="165" y="224"/>
                </a:cubicBezTo>
                <a:cubicBezTo>
                  <a:pt x="260" y="174"/>
                  <a:pt x="260" y="174"/>
                  <a:pt x="260" y="174"/>
                </a:cubicBezTo>
                <a:cubicBezTo>
                  <a:pt x="260" y="174"/>
                  <a:pt x="260" y="131"/>
                  <a:pt x="243" y="108"/>
                </a:cubicBezTo>
                <a:moveTo>
                  <a:pt x="53" y="268"/>
                </a:moveTo>
                <a:cubicBezTo>
                  <a:pt x="53" y="226"/>
                  <a:pt x="53" y="226"/>
                  <a:pt x="53" y="226"/>
                </a:cubicBezTo>
                <a:cubicBezTo>
                  <a:pt x="53" y="212"/>
                  <a:pt x="41" y="200"/>
                  <a:pt x="26" y="200"/>
                </a:cubicBezTo>
                <a:cubicBezTo>
                  <a:pt x="26" y="200"/>
                  <a:pt x="26" y="200"/>
                  <a:pt x="26" y="200"/>
                </a:cubicBezTo>
                <a:cubicBezTo>
                  <a:pt x="12" y="200"/>
                  <a:pt x="0" y="212"/>
                  <a:pt x="0" y="226"/>
                </a:cubicBezTo>
                <a:cubicBezTo>
                  <a:pt x="0" y="268"/>
                  <a:pt x="0" y="268"/>
                  <a:pt x="0" y="268"/>
                </a:cubicBezTo>
                <a:lnTo>
                  <a:pt x="53" y="268"/>
                </a:lnTo>
                <a:close/>
                <a:moveTo>
                  <a:pt x="26" y="77"/>
                </a:moveTo>
                <a:cubicBezTo>
                  <a:pt x="26" y="200"/>
                  <a:pt x="26" y="200"/>
                  <a:pt x="26" y="2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building_9" title="Icon of a building with columns in a row and a triangular top and a flag atop it">
            <a:extLst>
              <a:ext uri="{FF2B5EF4-FFF2-40B4-BE49-F238E27FC236}">
                <a16:creationId xmlns:a16="http://schemas.microsoft.com/office/drawing/2014/main" id="{65CC13BD-551D-43CC-BD7D-25F99C22795D}"/>
              </a:ext>
            </a:extLst>
          </p:cNvPr>
          <p:cNvSpPr>
            <a:spLocks noChangeAspect="1" noEditPoints="1"/>
          </p:cNvSpPr>
          <p:nvPr/>
        </p:nvSpPr>
        <p:spPr bwMode="auto">
          <a:xfrm>
            <a:off x="758642" y="2123496"/>
            <a:ext cx="358720" cy="365708"/>
          </a:xfrm>
          <a:custGeom>
            <a:avLst/>
            <a:gdLst>
              <a:gd name="T0" fmla="*/ 337 w 462"/>
              <a:gd name="T1" fmla="*/ 130 h 471"/>
              <a:gd name="T2" fmla="*/ 462 w 462"/>
              <a:gd name="T3" fmla="*/ 194 h 471"/>
              <a:gd name="T4" fmla="*/ 0 w 462"/>
              <a:gd name="T5" fmla="*/ 194 h 471"/>
              <a:gd name="T6" fmla="*/ 231 w 462"/>
              <a:gd name="T7" fmla="*/ 78 h 471"/>
              <a:gd name="T8" fmla="*/ 337 w 462"/>
              <a:gd name="T9" fmla="*/ 130 h 471"/>
              <a:gd name="T10" fmla="*/ 37 w 462"/>
              <a:gd name="T11" fmla="*/ 434 h 471"/>
              <a:gd name="T12" fmla="*/ 24 w 462"/>
              <a:gd name="T13" fmla="*/ 471 h 471"/>
              <a:gd name="T14" fmla="*/ 439 w 462"/>
              <a:gd name="T15" fmla="*/ 471 h 471"/>
              <a:gd name="T16" fmla="*/ 411 w 462"/>
              <a:gd name="T17" fmla="*/ 399 h 471"/>
              <a:gd name="T18" fmla="*/ 51 w 462"/>
              <a:gd name="T19" fmla="*/ 399 h 471"/>
              <a:gd name="T20" fmla="*/ 37 w 462"/>
              <a:gd name="T21" fmla="*/ 434 h 471"/>
              <a:gd name="T22" fmla="*/ 51 w 462"/>
              <a:gd name="T23" fmla="*/ 399 h 471"/>
              <a:gd name="T24" fmla="*/ 51 w 462"/>
              <a:gd name="T25" fmla="*/ 194 h 471"/>
              <a:gd name="T26" fmla="*/ 411 w 462"/>
              <a:gd name="T27" fmla="*/ 399 h 471"/>
              <a:gd name="T28" fmla="*/ 411 w 462"/>
              <a:gd name="T29" fmla="*/ 194 h 471"/>
              <a:gd name="T30" fmla="*/ 351 w 462"/>
              <a:gd name="T31" fmla="*/ 399 h 471"/>
              <a:gd name="T32" fmla="*/ 351 w 462"/>
              <a:gd name="T33" fmla="*/ 194 h 471"/>
              <a:gd name="T34" fmla="*/ 292 w 462"/>
              <a:gd name="T35" fmla="*/ 399 h 471"/>
              <a:gd name="T36" fmla="*/ 292 w 462"/>
              <a:gd name="T37" fmla="*/ 194 h 471"/>
              <a:gd name="T38" fmla="*/ 231 w 462"/>
              <a:gd name="T39" fmla="*/ 399 h 471"/>
              <a:gd name="T40" fmla="*/ 231 w 462"/>
              <a:gd name="T41" fmla="*/ 194 h 471"/>
              <a:gd name="T42" fmla="*/ 171 w 462"/>
              <a:gd name="T43" fmla="*/ 399 h 471"/>
              <a:gd name="T44" fmla="*/ 171 w 462"/>
              <a:gd name="T45" fmla="*/ 194 h 471"/>
              <a:gd name="T46" fmla="*/ 112 w 462"/>
              <a:gd name="T47" fmla="*/ 399 h 471"/>
              <a:gd name="T48" fmla="*/ 112 w 462"/>
              <a:gd name="T49" fmla="*/ 194 h 471"/>
              <a:gd name="T50" fmla="*/ 233 w 462"/>
              <a:gd name="T51" fmla="*/ 39 h 471"/>
              <a:gd name="T52" fmla="*/ 299 w 462"/>
              <a:gd name="T53" fmla="*/ 39 h 471"/>
              <a:gd name="T54" fmla="*/ 299 w 462"/>
              <a:gd name="T55" fmla="*/ 0 h 471"/>
              <a:gd name="T56" fmla="*/ 231 w 462"/>
              <a:gd name="T57" fmla="*/ 0 h 471"/>
              <a:gd name="T58" fmla="*/ 231 w 462"/>
              <a:gd name="T59" fmla="*/ 7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71">
                <a:moveTo>
                  <a:pt x="337" y="130"/>
                </a:moveTo>
                <a:lnTo>
                  <a:pt x="462" y="194"/>
                </a:lnTo>
                <a:lnTo>
                  <a:pt x="0" y="194"/>
                </a:lnTo>
                <a:lnTo>
                  <a:pt x="231" y="78"/>
                </a:lnTo>
                <a:lnTo>
                  <a:pt x="337" y="130"/>
                </a:lnTo>
                <a:moveTo>
                  <a:pt x="37" y="434"/>
                </a:moveTo>
                <a:lnTo>
                  <a:pt x="24" y="471"/>
                </a:lnTo>
                <a:lnTo>
                  <a:pt x="439" y="471"/>
                </a:lnTo>
                <a:lnTo>
                  <a:pt x="411" y="399"/>
                </a:lnTo>
                <a:lnTo>
                  <a:pt x="51" y="399"/>
                </a:lnTo>
                <a:lnTo>
                  <a:pt x="37" y="434"/>
                </a:lnTo>
                <a:moveTo>
                  <a:pt x="51" y="399"/>
                </a:moveTo>
                <a:lnTo>
                  <a:pt x="51" y="194"/>
                </a:lnTo>
                <a:moveTo>
                  <a:pt x="411" y="399"/>
                </a:moveTo>
                <a:lnTo>
                  <a:pt x="411" y="194"/>
                </a:lnTo>
                <a:moveTo>
                  <a:pt x="351" y="399"/>
                </a:moveTo>
                <a:lnTo>
                  <a:pt x="351" y="194"/>
                </a:lnTo>
                <a:moveTo>
                  <a:pt x="292" y="399"/>
                </a:moveTo>
                <a:lnTo>
                  <a:pt x="292" y="194"/>
                </a:lnTo>
                <a:moveTo>
                  <a:pt x="231" y="399"/>
                </a:moveTo>
                <a:lnTo>
                  <a:pt x="231" y="194"/>
                </a:lnTo>
                <a:moveTo>
                  <a:pt x="171" y="399"/>
                </a:moveTo>
                <a:lnTo>
                  <a:pt x="171" y="194"/>
                </a:lnTo>
                <a:moveTo>
                  <a:pt x="112" y="399"/>
                </a:moveTo>
                <a:lnTo>
                  <a:pt x="112" y="194"/>
                </a:lnTo>
                <a:moveTo>
                  <a:pt x="233" y="39"/>
                </a:moveTo>
                <a:lnTo>
                  <a:pt x="299" y="39"/>
                </a:lnTo>
                <a:lnTo>
                  <a:pt x="299" y="0"/>
                </a:lnTo>
                <a:lnTo>
                  <a:pt x="231" y="0"/>
                </a:lnTo>
                <a:lnTo>
                  <a:pt x="231" y="7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7" name="bag" title="Icon of a handbag">
            <a:extLst>
              <a:ext uri="{FF2B5EF4-FFF2-40B4-BE49-F238E27FC236}">
                <a16:creationId xmlns:a16="http://schemas.microsoft.com/office/drawing/2014/main" id="{3FC4C217-5268-43E9-8176-8266EE63E1AE}"/>
              </a:ext>
            </a:extLst>
          </p:cNvPr>
          <p:cNvSpPr>
            <a:spLocks noChangeAspect="1" noEditPoints="1"/>
          </p:cNvSpPr>
          <p:nvPr/>
        </p:nvSpPr>
        <p:spPr bwMode="auto">
          <a:xfrm>
            <a:off x="1750811" y="2123496"/>
            <a:ext cx="294350"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8" name="building_8" title="Icon of tall buildings">
            <a:extLst>
              <a:ext uri="{FF2B5EF4-FFF2-40B4-BE49-F238E27FC236}">
                <a16:creationId xmlns:a16="http://schemas.microsoft.com/office/drawing/2014/main" id="{C6674ECB-F1B4-47B0-BCF4-852E584B722C}"/>
              </a:ext>
            </a:extLst>
          </p:cNvPr>
          <p:cNvSpPr>
            <a:spLocks noChangeAspect="1" noEditPoints="1"/>
          </p:cNvSpPr>
          <p:nvPr/>
        </p:nvSpPr>
        <p:spPr bwMode="auto">
          <a:xfrm>
            <a:off x="2689606" y="1209223"/>
            <a:ext cx="336724" cy="365708"/>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factory_3" title="Icon of a factory or warehouse">
            <a:extLst>
              <a:ext uri="{FF2B5EF4-FFF2-40B4-BE49-F238E27FC236}">
                <a16:creationId xmlns:a16="http://schemas.microsoft.com/office/drawing/2014/main" id="{F2168AF9-F224-46A0-876B-847C64F102F2}"/>
              </a:ext>
            </a:extLst>
          </p:cNvPr>
          <p:cNvSpPr>
            <a:spLocks noChangeAspect="1" noEditPoints="1"/>
          </p:cNvSpPr>
          <p:nvPr/>
        </p:nvSpPr>
        <p:spPr bwMode="auto">
          <a:xfrm>
            <a:off x="9376906" y="1264684"/>
            <a:ext cx="411421" cy="254789"/>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2" name="globe_2" title="Icon of a sphere made of lines">
            <a:extLst>
              <a:ext uri="{FF2B5EF4-FFF2-40B4-BE49-F238E27FC236}">
                <a16:creationId xmlns:a16="http://schemas.microsoft.com/office/drawing/2014/main" id="{46DD45A4-63F4-48F7-9EF8-2AE40C63790A}"/>
              </a:ext>
            </a:extLst>
          </p:cNvPr>
          <p:cNvSpPr>
            <a:spLocks noChangeAspect="1" noEditPoints="1"/>
          </p:cNvSpPr>
          <p:nvPr/>
        </p:nvSpPr>
        <p:spPr bwMode="auto">
          <a:xfrm>
            <a:off x="755147" y="3952038"/>
            <a:ext cx="365708" cy="36570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3" name="globe_4" title="Icon of the earth">
            <a:extLst>
              <a:ext uri="{FF2B5EF4-FFF2-40B4-BE49-F238E27FC236}">
                <a16:creationId xmlns:a16="http://schemas.microsoft.com/office/drawing/2014/main" id="{77CC3F19-D34A-4D4C-A268-770E40DB2A88}"/>
              </a:ext>
            </a:extLst>
          </p:cNvPr>
          <p:cNvSpPr>
            <a:spLocks noChangeAspect="1" noEditPoints="1"/>
          </p:cNvSpPr>
          <p:nvPr/>
        </p:nvSpPr>
        <p:spPr bwMode="auto">
          <a:xfrm>
            <a:off x="1717399" y="3952038"/>
            <a:ext cx="361174"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38 w 332"/>
              <a:gd name="T21" fmla="*/ 255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38" y="255"/>
                  <a:pt x="38" y="255"/>
                  <a:pt x="38" y="255"/>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6566872" y="1209223"/>
            <a:ext cx="262068" cy="36570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Freeform 9" title="Icon of a heart with a heartbeat monitor line through the middle">
            <a:extLst>
              <a:ext uri="{FF2B5EF4-FFF2-40B4-BE49-F238E27FC236}">
                <a16:creationId xmlns:a16="http://schemas.microsoft.com/office/drawing/2014/main" id="{9C224447-D775-4C9B-BEF4-043856CD9C39}"/>
              </a:ext>
            </a:extLst>
          </p:cNvPr>
          <p:cNvSpPr>
            <a:spLocks noChangeAspect="1"/>
          </p:cNvSpPr>
          <p:nvPr/>
        </p:nvSpPr>
        <p:spPr bwMode="auto">
          <a:xfrm>
            <a:off x="8406706" y="1209223"/>
            <a:ext cx="431854" cy="365708"/>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0" name="Beaker_F196" title="Icon of a scientific flask with liquid in it">
            <a:extLst>
              <a:ext uri="{FF2B5EF4-FFF2-40B4-BE49-F238E27FC236}">
                <a16:creationId xmlns:a16="http://schemas.microsoft.com/office/drawing/2014/main" id="{9FD843EA-18BA-4E6A-ABC5-BAC2D14F8087}"/>
              </a:ext>
            </a:extLst>
          </p:cNvPr>
          <p:cNvSpPr>
            <a:spLocks noChangeAspect="1" noEditPoints="1"/>
          </p:cNvSpPr>
          <p:nvPr/>
        </p:nvSpPr>
        <p:spPr bwMode="auto">
          <a:xfrm>
            <a:off x="7504395" y="2123496"/>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Compare_F057" title="Icon of a counterweight scale">
            <a:extLst>
              <a:ext uri="{FF2B5EF4-FFF2-40B4-BE49-F238E27FC236}">
                <a16:creationId xmlns:a16="http://schemas.microsoft.com/office/drawing/2014/main" id="{3805643A-6AFC-47C0-AAD2-34700A455EB1}"/>
              </a:ext>
            </a:extLst>
          </p:cNvPr>
          <p:cNvSpPr>
            <a:spLocks noChangeAspect="1" noEditPoints="1"/>
          </p:cNvSpPr>
          <p:nvPr/>
        </p:nvSpPr>
        <p:spPr bwMode="auto">
          <a:xfrm>
            <a:off x="6520830" y="2123496"/>
            <a:ext cx="354149" cy="365708"/>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2" name="Broadcasting_F1B5" title="Icon of a communication dish with signal lines">
            <a:extLst>
              <a:ext uri="{FF2B5EF4-FFF2-40B4-BE49-F238E27FC236}">
                <a16:creationId xmlns:a16="http://schemas.microsoft.com/office/drawing/2014/main" id="{508983B9-6969-4898-A86E-9A9D828E0873}"/>
              </a:ext>
            </a:extLst>
          </p:cNvPr>
          <p:cNvSpPr>
            <a:spLocks noChangeAspect="1" noEditPoints="1"/>
          </p:cNvSpPr>
          <p:nvPr/>
        </p:nvSpPr>
        <p:spPr bwMode="auto">
          <a:xfrm>
            <a:off x="3635184" y="2123496"/>
            <a:ext cx="365538" cy="365708"/>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4" name="Airplane_E709" title="Icon of an airplane">
            <a:extLst>
              <a:ext uri="{FF2B5EF4-FFF2-40B4-BE49-F238E27FC236}">
                <a16:creationId xmlns:a16="http://schemas.microsoft.com/office/drawing/2014/main" id="{D791FE23-F786-4E9E-841E-0237427F9105}"/>
              </a:ext>
            </a:extLst>
          </p:cNvPr>
          <p:cNvSpPr>
            <a:spLocks noChangeAspect="1"/>
          </p:cNvSpPr>
          <p:nvPr/>
        </p:nvSpPr>
        <p:spPr bwMode="auto">
          <a:xfrm>
            <a:off x="4597470" y="2123496"/>
            <a:ext cx="360931" cy="365708"/>
          </a:xfrm>
          <a:custGeom>
            <a:avLst/>
            <a:gdLst>
              <a:gd name="T0" fmla="*/ 1002 w 3707"/>
              <a:gd name="T1" fmla="*/ 3755 h 3755"/>
              <a:gd name="T2" fmla="*/ 1502 w 3707"/>
              <a:gd name="T3" fmla="*/ 2253 h 3755"/>
              <a:gd name="T4" fmla="*/ 751 w 3707"/>
              <a:gd name="T5" fmla="*/ 2253 h 3755"/>
              <a:gd name="T6" fmla="*/ 625 w 3707"/>
              <a:gd name="T7" fmla="*/ 2503 h 3755"/>
              <a:gd name="T8" fmla="*/ 0 w 3707"/>
              <a:gd name="T9" fmla="*/ 2503 h 3755"/>
              <a:gd name="T10" fmla="*/ 209 w 3707"/>
              <a:gd name="T11" fmla="*/ 1877 h 3755"/>
              <a:gd name="T12" fmla="*/ 0 w 3707"/>
              <a:gd name="T13" fmla="*/ 1251 h 3755"/>
              <a:gd name="T14" fmla="*/ 625 w 3707"/>
              <a:gd name="T15" fmla="*/ 1251 h 3755"/>
              <a:gd name="T16" fmla="*/ 751 w 3707"/>
              <a:gd name="T17" fmla="*/ 1502 h 3755"/>
              <a:gd name="T18" fmla="*/ 1502 w 3707"/>
              <a:gd name="T19" fmla="*/ 1502 h 3755"/>
              <a:gd name="T20" fmla="*/ 1002 w 3707"/>
              <a:gd name="T21" fmla="*/ 0 h 3755"/>
              <a:gd name="T22" fmla="*/ 1627 w 3707"/>
              <a:gd name="T23" fmla="*/ 0 h 3755"/>
              <a:gd name="T24" fmla="*/ 2378 w 3707"/>
              <a:gd name="T25" fmla="*/ 1502 h 3755"/>
              <a:gd name="T26" fmla="*/ 3331 w 3707"/>
              <a:gd name="T27" fmla="*/ 1502 h 3755"/>
              <a:gd name="T28" fmla="*/ 3707 w 3707"/>
              <a:gd name="T29" fmla="*/ 1877 h 3755"/>
              <a:gd name="T30" fmla="*/ 3331 w 3707"/>
              <a:gd name="T31" fmla="*/ 2253 h 3755"/>
              <a:gd name="T32" fmla="*/ 2378 w 3707"/>
              <a:gd name="T33" fmla="*/ 2253 h 3755"/>
              <a:gd name="T34" fmla="*/ 1627 w 3707"/>
              <a:gd name="T35" fmla="*/ 3755 h 3755"/>
              <a:gd name="T36" fmla="*/ 1002 w 3707"/>
              <a:gd name="T37" fmla="*/ 3755 h 3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07" h="3755">
                <a:moveTo>
                  <a:pt x="1002" y="3755"/>
                </a:moveTo>
                <a:cubicBezTo>
                  <a:pt x="1502" y="2253"/>
                  <a:pt x="1502" y="2253"/>
                  <a:pt x="1502" y="2253"/>
                </a:cubicBezTo>
                <a:cubicBezTo>
                  <a:pt x="751" y="2253"/>
                  <a:pt x="751" y="2253"/>
                  <a:pt x="751" y="2253"/>
                </a:cubicBezTo>
                <a:cubicBezTo>
                  <a:pt x="625" y="2503"/>
                  <a:pt x="625" y="2503"/>
                  <a:pt x="625" y="2503"/>
                </a:cubicBezTo>
                <a:cubicBezTo>
                  <a:pt x="0" y="2503"/>
                  <a:pt x="0" y="2503"/>
                  <a:pt x="0" y="2503"/>
                </a:cubicBezTo>
                <a:cubicBezTo>
                  <a:pt x="209" y="1877"/>
                  <a:pt x="209" y="1877"/>
                  <a:pt x="209" y="1877"/>
                </a:cubicBezTo>
                <a:cubicBezTo>
                  <a:pt x="0" y="1251"/>
                  <a:pt x="0" y="1251"/>
                  <a:pt x="0" y="1251"/>
                </a:cubicBezTo>
                <a:cubicBezTo>
                  <a:pt x="625" y="1251"/>
                  <a:pt x="625" y="1251"/>
                  <a:pt x="625" y="1251"/>
                </a:cubicBezTo>
                <a:cubicBezTo>
                  <a:pt x="751" y="1502"/>
                  <a:pt x="751" y="1502"/>
                  <a:pt x="751" y="1502"/>
                </a:cubicBezTo>
                <a:cubicBezTo>
                  <a:pt x="1502" y="1502"/>
                  <a:pt x="1502" y="1502"/>
                  <a:pt x="1502" y="1502"/>
                </a:cubicBezTo>
                <a:cubicBezTo>
                  <a:pt x="1002" y="0"/>
                  <a:pt x="1002" y="0"/>
                  <a:pt x="1002" y="0"/>
                </a:cubicBezTo>
                <a:cubicBezTo>
                  <a:pt x="1627" y="0"/>
                  <a:pt x="1627" y="0"/>
                  <a:pt x="1627" y="0"/>
                </a:cubicBezTo>
                <a:cubicBezTo>
                  <a:pt x="2378" y="1502"/>
                  <a:pt x="2378" y="1502"/>
                  <a:pt x="2378" y="1502"/>
                </a:cubicBezTo>
                <a:cubicBezTo>
                  <a:pt x="3331" y="1502"/>
                  <a:pt x="3331" y="1502"/>
                  <a:pt x="3331" y="1502"/>
                </a:cubicBezTo>
                <a:cubicBezTo>
                  <a:pt x="3538" y="1502"/>
                  <a:pt x="3707" y="1670"/>
                  <a:pt x="3707" y="1877"/>
                </a:cubicBezTo>
                <a:cubicBezTo>
                  <a:pt x="3707" y="2084"/>
                  <a:pt x="3538" y="2253"/>
                  <a:pt x="3331" y="2253"/>
                </a:cubicBezTo>
                <a:cubicBezTo>
                  <a:pt x="2378" y="2253"/>
                  <a:pt x="2378" y="2253"/>
                  <a:pt x="2378" y="2253"/>
                </a:cubicBezTo>
                <a:cubicBezTo>
                  <a:pt x="1627" y="3755"/>
                  <a:pt x="1627" y="3755"/>
                  <a:pt x="1627" y="3755"/>
                </a:cubicBezTo>
                <a:lnTo>
                  <a:pt x="1002" y="375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3" name="News_E900" title="Icon of a newspaper">
            <a:extLst>
              <a:ext uri="{FF2B5EF4-FFF2-40B4-BE49-F238E27FC236}">
                <a16:creationId xmlns:a16="http://schemas.microsoft.com/office/drawing/2014/main" id="{A8996C66-1C83-4AE5-BA93-AD6D4B6436E3}"/>
              </a:ext>
            </a:extLst>
          </p:cNvPr>
          <p:cNvSpPr>
            <a:spLocks noChangeAspect="1" noEditPoints="1"/>
          </p:cNvSpPr>
          <p:nvPr/>
        </p:nvSpPr>
        <p:spPr bwMode="auto">
          <a:xfrm>
            <a:off x="10336891" y="1254767"/>
            <a:ext cx="411421" cy="274623"/>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8" name="sports" title="Icon of a rugby ball and soccer ball">
            <a:extLst>
              <a:ext uri="{FF2B5EF4-FFF2-40B4-BE49-F238E27FC236}">
                <a16:creationId xmlns:a16="http://schemas.microsoft.com/office/drawing/2014/main" id="{EA33A977-43C6-48D3-98B0-AF23E1996D6A}"/>
              </a:ext>
            </a:extLst>
          </p:cNvPr>
          <p:cNvSpPr>
            <a:spLocks noChangeAspect="1" noEditPoints="1"/>
          </p:cNvSpPr>
          <p:nvPr/>
        </p:nvSpPr>
        <p:spPr bwMode="auto">
          <a:xfrm>
            <a:off x="11318544" y="1209223"/>
            <a:ext cx="368083" cy="365708"/>
          </a:xfrm>
          <a:custGeom>
            <a:avLst/>
            <a:gdLst>
              <a:gd name="T0" fmla="*/ 75 w 349"/>
              <a:gd name="T1" fmla="*/ 123 h 348"/>
              <a:gd name="T2" fmla="*/ 212 w 349"/>
              <a:gd name="T3" fmla="*/ 0 h 348"/>
              <a:gd name="T4" fmla="*/ 349 w 349"/>
              <a:gd name="T5" fmla="*/ 137 h 348"/>
              <a:gd name="T6" fmla="*/ 222 w 349"/>
              <a:gd name="T7" fmla="*/ 274 h 348"/>
              <a:gd name="T8" fmla="*/ 21 w 349"/>
              <a:gd name="T9" fmla="*/ 139 h 348"/>
              <a:gd name="T10" fmla="*/ 62 w 349"/>
              <a:gd name="T11" fmla="*/ 288 h 348"/>
              <a:gd name="T12" fmla="*/ 212 w 349"/>
              <a:gd name="T13" fmla="*/ 329 h 348"/>
              <a:gd name="T14" fmla="*/ 171 w 349"/>
              <a:gd name="T15" fmla="*/ 180 h 348"/>
              <a:gd name="T16" fmla="*/ 21 w 349"/>
              <a:gd name="T17" fmla="*/ 139 h 348"/>
              <a:gd name="T18" fmla="*/ 92 w 349"/>
              <a:gd name="T19" fmla="*/ 211 h 348"/>
              <a:gd name="T20" fmla="*/ 138 w 349"/>
              <a:gd name="T21" fmla="*/ 256 h 348"/>
              <a:gd name="T22" fmla="*/ 75 w 349"/>
              <a:gd name="T23" fmla="*/ 123 h 348"/>
              <a:gd name="T24" fmla="*/ 74 w 349"/>
              <a:gd name="T25" fmla="*/ 128 h 348"/>
              <a:gd name="T26" fmla="*/ 161 w 349"/>
              <a:gd name="T27" fmla="*/ 123 h 348"/>
              <a:gd name="T28" fmla="*/ 179 w 349"/>
              <a:gd name="T29" fmla="*/ 175 h 348"/>
              <a:gd name="T30" fmla="*/ 245 w 349"/>
              <a:gd name="T31" fmla="*/ 175 h 348"/>
              <a:gd name="T32" fmla="*/ 262 w 349"/>
              <a:gd name="T33" fmla="*/ 123 h 348"/>
              <a:gd name="T34" fmla="*/ 212 w 349"/>
              <a:gd name="T35" fmla="*/ 85 h 348"/>
              <a:gd name="T36" fmla="*/ 161 w 349"/>
              <a:gd name="T37" fmla="*/ 123 h 348"/>
              <a:gd name="T38" fmla="*/ 162 w 349"/>
              <a:gd name="T39" fmla="*/ 8 h 348"/>
              <a:gd name="T40" fmla="*/ 212 w 349"/>
              <a:gd name="T41" fmla="*/ 41 h 348"/>
              <a:gd name="T42" fmla="*/ 261 w 349"/>
              <a:gd name="T43" fmla="*/ 8 h 348"/>
              <a:gd name="T44" fmla="*/ 212 w 349"/>
              <a:gd name="T45" fmla="*/ 85 h 348"/>
              <a:gd name="T46" fmla="*/ 212 w 349"/>
              <a:gd name="T47" fmla="*/ 39 h 348"/>
              <a:gd name="T48" fmla="*/ 262 w 349"/>
              <a:gd name="T49" fmla="*/ 123 h 348"/>
              <a:gd name="T50" fmla="*/ 307 w 349"/>
              <a:gd name="T51" fmla="*/ 113 h 348"/>
              <a:gd name="T52" fmla="*/ 322 w 349"/>
              <a:gd name="T53" fmla="*/ 56 h 348"/>
              <a:gd name="T54" fmla="*/ 348 w 349"/>
              <a:gd name="T55" fmla="*/ 153 h 348"/>
              <a:gd name="T56" fmla="*/ 307 w 349"/>
              <a:gd name="T57" fmla="*/ 113 h 348"/>
              <a:gd name="T58" fmla="*/ 99 w 349"/>
              <a:gd name="T59" fmla="*/ 56 h 348"/>
              <a:gd name="T60" fmla="*/ 115 w 349"/>
              <a:gd name="T61" fmla="*/ 113 h 348"/>
              <a:gd name="T62" fmla="*/ 160 w 349"/>
              <a:gd name="T63" fmla="*/ 123 h 348"/>
              <a:gd name="T64" fmla="*/ 94 w 349"/>
              <a:gd name="T65" fmla="*/ 133 h 348"/>
              <a:gd name="T66" fmla="*/ 115 w 349"/>
              <a:gd name="T67" fmla="*/ 113 h 348"/>
              <a:gd name="T68" fmla="*/ 245 w 349"/>
              <a:gd name="T69" fmla="*/ 175 h 348"/>
              <a:gd name="T70" fmla="*/ 270 w 349"/>
              <a:gd name="T71" fmla="*/ 215 h 348"/>
              <a:gd name="T72" fmla="*/ 323 w 349"/>
              <a:gd name="T73" fmla="*/ 218 h 348"/>
              <a:gd name="T74" fmla="*/ 245 w 349"/>
              <a:gd name="T75" fmla="*/ 271 h 348"/>
              <a:gd name="T76" fmla="*/ 270 w 349"/>
              <a:gd name="T77" fmla="*/ 21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9" h="348">
                <a:moveTo>
                  <a:pt x="75" y="123"/>
                </a:moveTo>
                <a:cubicBezTo>
                  <a:pt x="82" y="54"/>
                  <a:pt x="140" y="0"/>
                  <a:pt x="212" y="0"/>
                </a:cubicBezTo>
                <a:cubicBezTo>
                  <a:pt x="288" y="0"/>
                  <a:pt x="349" y="61"/>
                  <a:pt x="349" y="137"/>
                </a:cubicBezTo>
                <a:cubicBezTo>
                  <a:pt x="349" y="210"/>
                  <a:pt x="293" y="269"/>
                  <a:pt x="222" y="274"/>
                </a:cubicBezTo>
                <a:moveTo>
                  <a:pt x="21" y="139"/>
                </a:moveTo>
                <a:cubicBezTo>
                  <a:pt x="0" y="160"/>
                  <a:pt x="10" y="236"/>
                  <a:pt x="62" y="288"/>
                </a:cubicBezTo>
                <a:cubicBezTo>
                  <a:pt x="115" y="341"/>
                  <a:pt x="192" y="348"/>
                  <a:pt x="212" y="329"/>
                </a:cubicBezTo>
                <a:cubicBezTo>
                  <a:pt x="232" y="309"/>
                  <a:pt x="223" y="232"/>
                  <a:pt x="171" y="180"/>
                </a:cubicBezTo>
                <a:cubicBezTo>
                  <a:pt x="118" y="127"/>
                  <a:pt x="45" y="115"/>
                  <a:pt x="21" y="139"/>
                </a:cubicBezTo>
                <a:close/>
                <a:moveTo>
                  <a:pt x="92" y="211"/>
                </a:moveTo>
                <a:cubicBezTo>
                  <a:pt x="138" y="256"/>
                  <a:pt x="138" y="256"/>
                  <a:pt x="138" y="256"/>
                </a:cubicBezTo>
                <a:moveTo>
                  <a:pt x="75" y="123"/>
                </a:moveTo>
                <a:cubicBezTo>
                  <a:pt x="75" y="125"/>
                  <a:pt x="74" y="128"/>
                  <a:pt x="74" y="128"/>
                </a:cubicBezTo>
                <a:moveTo>
                  <a:pt x="161" y="123"/>
                </a:moveTo>
                <a:cubicBezTo>
                  <a:pt x="179" y="175"/>
                  <a:pt x="179" y="175"/>
                  <a:pt x="179" y="175"/>
                </a:cubicBezTo>
                <a:cubicBezTo>
                  <a:pt x="245" y="175"/>
                  <a:pt x="245" y="175"/>
                  <a:pt x="245" y="175"/>
                </a:cubicBezTo>
                <a:cubicBezTo>
                  <a:pt x="262" y="123"/>
                  <a:pt x="262" y="123"/>
                  <a:pt x="262" y="123"/>
                </a:cubicBezTo>
                <a:cubicBezTo>
                  <a:pt x="212" y="85"/>
                  <a:pt x="212" y="85"/>
                  <a:pt x="212" y="85"/>
                </a:cubicBezTo>
                <a:lnTo>
                  <a:pt x="161" y="123"/>
                </a:lnTo>
                <a:close/>
                <a:moveTo>
                  <a:pt x="162" y="8"/>
                </a:moveTo>
                <a:cubicBezTo>
                  <a:pt x="212" y="41"/>
                  <a:pt x="212" y="41"/>
                  <a:pt x="212" y="41"/>
                </a:cubicBezTo>
                <a:cubicBezTo>
                  <a:pt x="261" y="8"/>
                  <a:pt x="261" y="8"/>
                  <a:pt x="261" y="8"/>
                </a:cubicBezTo>
                <a:moveTo>
                  <a:pt x="212" y="85"/>
                </a:moveTo>
                <a:cubicBezTo>
                  <a:pt x="212" y="39"/>
                  <a:pt x="212" y="39"/>
                  <a:pt x="212" y="39"/>
                </a:cubicBezTo>
                <a:moveTo>
                  <a:pt x="262" y="123"/>
                </a:moveTo>
                <a:cubicBezTo>
                  <a:pt x="307" y="113"/>
                  <a:pt x="307" y="113"/>
                  <a:pt x="307" y="113"/>
                </a:cubicBezTo>
                <a:cubicBezTo>
                  <a:pt x="322" y="56"/>
                  <a:pt x="322" y="56"/>
                  <a:pt x="322" y="56"/>
                </a:cubicBezTo>
                <a:moveTo>
                  <a:pt x="348" y="153"/>
                </a:moveTo>
                <a:cubicBezTo>
                  <a:pt x="307" y="113"/>
                  <a:pt x="307" y="113"/>
                  <a:pt x="307" y="113"/>
                </a:cubicBezTo>
                <a:moveTo>
                  <a:pt x="99" y="56"/>
                </a:moveTo>
                <a:cubicBezTo>
                  <a:pt x="115" y="113"/>
                  <a:pt x="115" y="113"/>
                  <a:pt x="115" y="113"/>
                </a:cubicBezTo>
                <a:cubicBezTo>
                  <a:pt x="160" y="123"/>
                  <a:pt x="160" y="123"/>
                  <a:pt x="160" y="123"/>
                </a:cubicBezTo>
                <a:moveTo>
                  <a:pt x="94" y="133"/>
                </a:moveTo>
                <a:cubicBezTo>
                  <a:pt x="115" y="113"/>
                  <a:pt x="115" y="113"/>
                  <a:pt x="115" y="113"/>
                </a:cubicBezTo>
                <a:moveTo>
                  <a:pt x="245" y="175"/>
                </a:moveTo>
                <a:cubicBezTo>
                  <a:pt x="270" y="215"/>
                  <a:pt x="270" y="215"/>
                  <a:pt x="270" y="215"/>
                </a:cubicBezTo>
                <a:cubicBezTo>
                  <a:pt x="323" y="218"/>
                  <a:pt x="323" y="218"/>
                  <a:pt x="323" y="218"/>
                </a:cubicBezTo>
                <a:moveTo>
                  <a:pt x="245" y="271"/>
                </a:moveTo>
                <a:cubicBezTo>
                  <a:pt x="270" y="215"/>
                  <a:pt x="270" y="215"/>
                  <a:pt x="270" y="21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22" name="POI_ECAF" title="Icon of a map location marker">
            <a:extLst>
              <a:ext uri="{FF2B5EF4-FFF2-40B4-BE49-F238E27FC236}">
                <a16:creationId xmlns:a16="http://schemas.microsoft.com/office/drawing/2014/main" id="{4463A89D-566F-4E08-8C04-3DC710425F8B}"/>
              </a:ext>
            </a:extLst>
          </p:cNvPr>
          <p:cNvSpPr>
            <a:spLocks noChangeAspect="1" noEditPoints="1"/>
          </p:cNvSpPr>
          <p:nvPr/>
        </p:nvSpPr>
        <p:spPr bwMode="auto">
          <a:xfrm>
            <a:off x="2743697" y="3952038"/>
            <a:ext cx="228545" cy="365708"/>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26" name="location_5" title="Icon of a pin">
            <a:extLst>
              <a:ext uri="{FF2B5EF4-FFF2-40B4-BE49-F238E27FC236}">
                <a16:creationId xmlns:a16="http://schemas.microsoft.com/office/drawing/2014/main" id="{E2FB9E86-53F9-4D42-8B6D-9D3D1D4928D2}"/>
              </a:ext>
            </a:extLst>
          </p:cNvPr>
          <p:cNvSpPr>
            <a:spLocks noChangeAspect="1" noEditPoints="1"/>
          </p:cNvSpPr>
          <p:nvPr/>
        </p:nvSpPr>
        <p:spPr bwMode="auto">
          <a:xfrm>
            <a:off x="4712921" y="3952038"/>
            <a:ext cx="130030" cy="365708"/>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30" name="location_3" title="Icon of a map with a pin in it">
            <a:extLst>
              <a:ext uri="{FF2B5EF4-FFF2-40B4-BE49-F238E27FC236}">
                <a16:creationId xmlns:a16="http://schemas.microsoft.com/office/drawing/2014/main" id="{E3CD4656-7B16-4B1C-9652-3641D5DA4C67}"/>
              </a:ext>
            </a:extLst>
          </p:cNvPr>
          <p:cNvSpPr>
            <a:spLocks noChangeAspect="1" noEditPoints="1"/>
          </p:cNvSpPr>
          <p:nvPr/>
        </p:nvSpPr>
        <p:spPr bwMode="auto">
          <a:xfrm>
            <a:off x="3600301" y="3952038"/>
            <a:ext cx="435303" cy="365708"/>
          </a:xfrm>
          <a:custGeom>
            <a:avLst/>
            <a:gdLst>
              <a:gd name="T0" fmla="*/ 84 w 360"/>
              <a:gd name="T1" fmla="*/ 109 h 302"/>
              <a:gd name="T2" fmla="*/ 276 w 360"/>
              <a:gd name="T3" fmla="*/ 109 h 302"/>
              <a:gd name="T4" fmla="*/ 360 w 360"/>
              <a:gd name="T5" fmla="*/ 302 h 302"/>
              <a:gd name="T6" fmla="*/ 0 w 360"/>
              <a:gd name="T7" fmla="*/ 302 h 302"/>
              <a:gd name="T8" fmla="*/ 84 w 360"/>
              <a:gd name="T9" fmla="*/ 109 h 302"/>
              <a:gd name="T10" fmla="*/ 180 w 360"/>
              <a:gd name="T11" fmla="*/ 72 h 302"/>
              <a:gd name="T12" fmla="*/ 216 w 360"/>
              <a:gd name="T13" fmla="*/ 36 h 302"/>
              <a:gd name="T14" fmla="*/ 180 w 360"/>
              <a:gd name="T15" fmla="*/ 0 h 302"/>
              <a:gd name="T16" fmla="*/ 144 w 360"/>
              <a:gd name="T17" fmla="*/ 36 h 302"/>
              <a:gd name="T18" fmla="*/ 180 w 360"/>
              <a:gd name="T19" fmla="*/ 72 h 302"/>
              <a:gd name="T20" fmla="*/ 180 w 360"/>
              <a:gd name="T21" fmla="*/ 72 h 302"/>
              <a:gd name="T22" fmla="*/ 180 w 360"/>
              <a:gd name="T23" fmla="*/ 216 h 302"/>
              <a:gd name="T24" fmla="*/ 36 w 360"/>
              <a:gd name="T25" fmla="*/ 218 h 302"/>
              <a:gd name="T26" fmla="*/ 323 w 360"/>
              <a:gd name="T27" fmla="*/ 218 h 302"/>
              <a:gd name="T28" fmla="*/ 111 w 360"/>
              <a:gd name="T29" fmla="*/ 218 h 302"/>
              <a:gd name="T30" fmla="*/ 94 w 360"/>
              <a:gd name="T31" fmla="*/ 302 h 302"/>
              <a:gd name="T32" fmla="*/ 267 w 360"/>
              <a:gd name="T33" fmla="*/ 302 h 302"/>
              <a:gd name="T34" fmla="*/ 222 w 360"/>
              <a:gd name="T35" fmla="*/ 109 h 302"/>
              <a:gd name="T36" fmla="*/ 236 w 360"/>
              <a:gd name="T37" fmla="*/ 169 h 302"/>
              <a:gd name="T38" fmla="*/ 302 w 360"/>
              <a:gd name="T39" fmla="*/ 16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302">
                <a:moveTo>
                  <a:pt x="84" y="109"/>
                </a:moveTo>
                <a:cubicBezTo>
                  <a:pt x="276" y="109"/>
                  <a:pt x="276" y="109"/>
                  <a:pt x="276" y="109"/>
                </a:cubicBezTo>
                <a:cubicBezTo>
                  <a:pt x="360" y="302"/>
                  <a:pt x="360" y="302"/>
                  <a:pt x="360" y="302"/>
                </a:cubicBezTo>
                <a:cubicBezTo>
                  <a:pt x="0" y="302"/>
                  <a:pt x="0" y="302"/>
                  <a:pt x="0" y="302"/>
                </a:cubicBezTo>
                <a:lnTo>
                  <a:pt x="84" y="109"/>
                </a:lnTo>
                <a:close/>
                <a:moveTo>
                  <a:pt x="180" y="72"/>
                </a:moveTo>
                <a:cubicBezTo>
                  <a:pt x="200" y="72"/>
                  <a:pt x="216" y="56"/>
                  <a:pt x="216" y="36"/>
                </a:cubicBezTo>
                <a:cubicBezTo>
                  <a:pt x="216" y="16"/>
                  <a:pt x="200" y="0"/>
                  <a:pt x="180" y="0"/>
                </a:cubicBezTo>
                <a:cubicBezTo>
                  <a:pt x="160" y="0"/>
                  <a:pt x="144" y="16"/>
                  <a:pt x="144" y="36"/>
                </a:cubicBezTo>
                <a:cubicBezTo>
                  <a:pt x="144" y="56"/>
                  <a:pt x="160" y="72"/>
                  <a:pt x="180" y="72"/>
                </a:cubicBezTo>
                <a:close/>
                <a:moveTo>
                  <a:pt x="180" y="72"/>
                </a:moveTo>
                <a:cubicBezTo>
                  <a:pt x="180" y="216"/>
                  <a:pt x="180" y="216"/>
                  <a:pt x="180" y="216"/>
                </a:cubicBezTo>
                <a:moveTo>
                  <a:pt x="36" y="218"/>
                </a:moveTo>
                <a:cubicBezTo>
                  <a:pt x="323" y="218"/>
                  <a:pt x="323" y="218"/>
                  <a:pt x="323" y="218"/>
                </a:cubicBezTo>
                <a:moveTo>
                  <a:pt x="111" y="218"/>
                </a:moveTo>
                <a:cubicBezTo>
                  <a:pt x="94" y="302"/>
                  <a:pt x="94" y="302"/>
                  <a:pt x="94" y="302"/>
                </a:cubicBezTo>
                <a:moveTo>
                  <a:pt x="267" y="302"/>
                </a:moveTo>
                <a:cubicBezTo>
                  <a:pt x="222" y="109"/>
                  <a:pt x="222" y="109"/>
                  <a:pt x="222" y="109"/>
                </a:cubicBezTo>
                <a:moveTo>
                  <a:pt x="236" y="169"/>
                </a:moveTo>
                <a:cubicBezTo>
                  <a:pt x="302" y="169"/>
                  <a:pt x="302" y="169"/>
                  <a:pt x="302" y="1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 name="DownloadMap_E826" title="Icon of a folded map with a download symbol in the lower right corner">
            <a:extLst>
              <a:ext uri="{FF2B5EF4-FFF2-40B4-BE49-F238E27FC236}">
                <a16:creationId xmlns:a16="http://schemas.microsoft.com/office/drawing/2014/main" id="{18968BF3-4EFE-43C9-9B3A-F0B88582464F}"/>
              </a:ext>
            </a:extLst>
          </p:cNvPr>
          <p:cNvSpPr>
            <a:spLocks noChangeAspect="1" noEditPoints="1"/>
          </p:cNvSpPr>
          <p:nvPr/>
        </p:nvSpPr>
        <p:spPr bwMode="auto">
          <a:xfrm>
            <a:off x="6474350" y="3952038"/>
            <a:ext cx="447107" cy="365708"/>
          </a:xfrm>
          <a:custGeom>
            <a:avLst/>
            <a:gdLst>
              <a:gd name="T0" fmla="*/ 1290 w 4993"/>
              <a:gd name="T1" fmla="*/ 0 h 4084"/>
              <a:gd name="T2" fmla="*/ 1290 w 4993"/>
              <a:gd name="T3" fmla="*/ 2794 h 4084"/>
              <a:gd name="T4" fmla="*/ 4190 w 4993"/>
              <a:gd name="T5" fmla="*/ 1666 h 4084"/>
              <a:gd name="T6" fmla="*/ 4190 w 4993"/>
              <a:gd name="T7" fmla="*/ 3277 h 4084"/>
              <a:gd name="T8" fmla="*/ 3506 w 4993"/>
              <a:gd name="T9" fmla="*/ 2754 h 4084"/>
              <a:gd name="T10" fmla="*/ 4190 w 4993"/>
              <a:gd name="T11" fmla="*/ 3438 h 4084"/>
              <a:gd name="T12" fmla="*/ 4875 w 4993"/>
              <a:gd name="T13" fmla="*/ 2754 h 4084"/>
              <a:gd name="T14" fmla="*/ 4190 w 4993"/>
              <a:gd name="T15" fmla="*/ 1344 h 4084"/>
              <a:gd name="T16" fmla="*/ 4190 w 4993"/>
              <a:gd name="T17" fmla="*/ 107 h 4084"/>
              <a:gd name="T18" fmla="*/ 2901 w 4993"/>
              <a:gd name="T19" fmla="*/ 537 h 4084"/>
              <a:gd name="T20" fmla="*/ 1290 w 4993"/>
              <a:gd name="T21" fmla="*/ 0 h 4084"/>
              <a:gd name="T22" fmla="*/ 0 w 4993"/>
              <a:gd name="T23" fmla="*/ 430 h 4084"/>
              <a:gd name="T24" fmla="*/ 0 w 4993"/>
              <a:gd name="T25" fmla="*/ 3225 h 4084"/>
              <a:gd name="T26" fmla="*/ 1290 w 4993"/>
              <a:gd name="T27" fmla="*/ 2794 h 4084"/>
              <a:gd name="T28" fmla="*/ 2901 w 4993"/>
              <a:gd name="T29" fmla="*/ 3332 h 4084"/>
              <a:gd name="T30" fmla="*/ 2901 w 4993"/>
              <a:gd name="T31" fmla="*/ 537 h 4084"/>
              <a:gd name="T32" fmla="*/ 3385 w 4993"/>
              <a:gd name="T33" fmla="*/ 4084 h 4084"/>
              <a:gd name="T34" fmla="*/ 4993 w 4993"/>
              <a:gd name="T35" fmla="*/ 4084 h 4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3" h="4084">
                <a:moveTo>
                  <a:pt x="1290" y="0"/>
                </a:moveTo>
                <a:lnTo>
                  <a:pt x="1290" y="2794"/>
                </a:lnTo>
                <a:moveTo>
                  <a:pt x="4190" y="1666"/>
                </a:moveTo>
                <a:lnTo>
                  <a:pt x="4190" y="3277"/>
                </a:lnTo>
                <a:moveTo>
                  <a:pt x="3506" y="2754"/>
                </a:moveTo>
                <a:lnTo>
                  <a:pt x="4190" y="3438"/>
                </a:lnTo>
                <a:lnTo>
                  <a:pt x="4875" y="2754"/>
                </a:lnTo>
                <a:moveTo>
                  <a:pt x="4190" y="1344"/>
                </a:moveTo>
                <a:lnTo>
                  <a:pt x="4190" y="107"/>
                </a:lnTo>
                <a:lnTo>
                  <a:pt x="2901" y="537"/>
                </a:lnTo>
                <a:lnTo>
                  <a:pt x="1290" y="0"/>
                </a:lnTo>
                <a:lnTo>
                  <a:pt x="0" y="430"/>
                </a:lnTo>
                <a:lnTo>
                  <a:pt x="0" y="3225"/>
                </a:lnTo>
                <a:lnTo>
                  <a:pt x="1290" y="2794"/>
                </a:lnTo>
                <a:lnTo>
                  <a:pt x="2901" y="3332"/>
                </a:lnTo>
                <a:lnTo>
                  <a:pt x="2901" y="537"/>
                </a:lnTo>
                <a:moveTo>
                  <a:pt x="3385" y="4084"/>
                </a:moveTo>
                <a:lnTo>
                  <a:pt x="4993" y="4084"/>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 name="Quest_ED40" title="Icon of a map with a dotted line leading to an ex">
            <a:extLst>
              <a:ext uri="{FF2B5EF4-FFF2-40B4-BE49-F238E27FC236}">
                <a16:creationId xmlns:a16="http://schemas.microsoft.com/office/drawing/2014/main" id="{075B875E-4A20-4666-BEAB-A78785321A40}"/>
              </a:ext>
            </a:extLst>
          </p:cNvPr>
          <p:cNvSpPr>
            <a:spLocks noChangeAspect="1" noEditPoints="1"/>
          </p:cNvSpPr>
          <p:nvPr/>
        </p:nvSpPr>
        <p:spPr bwMode="auto">
          <a:xfrm>
            <a:off x="5555112" y="3952038"/>
            <a:ext cx="365619" cy="365708"/>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4" name="building_5" title="Icon of a building with columns in a row and a triangular top">
            <a:extLst>
              <a:ext uri="{FF2B5EF4-FFF2-40B4-BE49-F238E27FC236}">
                <a16:creationId xmlns:a16="http://schemas.microsoft.com/office/drawing/2014/main" id="{08DFF6CA-916D-4EF3-BE69-507AC092394F}"/>
              </a:ext>
            </a:extLst>
          </p:cNvPr>
          <p:cNvSpPr>
            <a:spLocks noChangeAspect="1" noEditPoints="1"/>
          </p:cNvSpPr>
          <p:nvPr/>
        </p:nvSpPr>
        <p:spPr bwMode="auto">
          <a:xfrm>
            <a:off x="11289110" y="5780574"/>
            <a:ext cx="426951" cy="365708"/>
          </a:xfrm>
          <a:custGeom>
            <a:avLst/>
            <a:gdLst>
              <a:gd name="T0" fmla="*/ 178 w 244"/>
              <a:gd name="T1" fmla="*/ 28 h 209"/>
              <a:gd name="T2" fmla="*/ 244 w 244"/>
              <a:gd name="T3" fmla="*/ 62 h 209"/>
              <a:gd name="T4" fmla="*/ 0 w 244"/>
              <a:gd name="T5" fmla="*/ 62 h 209"/>
              <a:gd name="T6" fmla="*/ 122 w 244"/>
              <a:gd name="T7" fmla="*/ 0 h 209"/>
              <a:gd name="T8" fmla="*/ 178 w 244"/>
              <a:gd name="T9" fmla="*/ 28 h 209"/>
              <a:gd name="T10" fmla="*/ 20 w 244"/>
              <a:gd name="T11" fmla="*/ 190 h 209"/>
              <a:gd name="T12" fmla="*/ 13 w 244"/>
              <a:gd name="T13" fmla="*/ 209 h 209"/>
              <a:gd name="T14" fmla="*/ 232 w 244"/>
              <a:gd name="T15" fmla="*/ 209 h 209"/>
              <a:gd name="T16" fmla="*/ 217 w 244"/>
              <a:gd name="T17" fmla="*/ 171 h 209"/>
              <a:gd name="T18" fmla="*/ 27 w 244"/>
              <a:gd name="T19" fmla="*/ 171 h 209"/>
              <a:gd name="T20" fmla="*/ 20 w 244"/>
              <a:gd name="T21" fmla="*/ 190 h 209"/>
              <a:gd name="T22" fmla="*/ 27 w 244"/>
              <a:gd name="T23" fmla="*/ 171 h 209"/>
              <a:gd name="T24" fmla="*/ 27 w 244"/>
              <a:gd name="T25" fmla="*/ 62 h 209"/>
              <a:gd name="T26" fmla="*/ 217 w 244"/>
              <a:gd name="T27" fmla="*/ 171 h 209"/>
              <a:gd name="T28" fmla="*/ 217 w 244"/>
              <a:gd name="T29" fmla="*/ 62 h 209"/>
              <a:gd name="T30" fmla="*/ 185 w 244"/>
              <a:gd name="T31" fmla="*/ 171 h 209"/>
              <a:gd name="T32" fmla="*/ 185 w 244"/>
              <a:gd name="T33" fmla="*/ 62 h 209"/>
              <a:gd name="T34" fmla="*/ 154 w 244"/>
              <a:gd name="T35" fmla="*/ 171 h 209"/>
              <a:gd name="T36" fmla="*/ 154 w 244"/>
              <a:gd name="T37" fmla="*/ 62 h 209"/>
              <a:gd name="T38" fmla="*/ 122 w 244"/>
              <a:gd name="T39" fmla="*/ 171 h 209"/>
              <a:gd name="T40" fmla="*/ 122 w 244"/>
              <a:gd name="T41" fmla="*/ 62 h 209"/>
              <a:gd name="T42" fmla="*/ 90 w 244"/>
              <a:gd name="T43" fmla="*/ 171 h 209"/>
              <a:gd name="T44" fmla="*/ 90 w 244"/>
              <a:gd name="T45" fmla="*/ 62 h 209"/>
              <a:gd name="T46" fmla="*/ 59 w 244"/>
              <a:gd name="T47" fmla="*/ 171 h 209"/>
              <a:gd name="T48" fmla="*/ 59 w 244"/>
              <a:gd name="T49" fmla="*/ 6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4" h="209">
                <a:moveTo>
                  <a:pt x="178" y="28"/>
                </a:moveTo>
                <a:lnTo>
                  <a:pt x="244" y="62"/>
                </a:lnTo>
                <a:lnTo>
                  <a:pt x="0" y="62"/>
                </a:lnTo>
                <a:lnTo>
                  <a:pt x="122" y="0"/>
                </a:lnTo>
                <a:lnTo>
                  <a:pt x="178" y="28"/>
                </a:lnTo>
                <a:moveTo>
                  <a:pt x="20" y="190"/>
                </a:moveTo>
                <a:lnTo>
                  <a:pt x="13" y="209"/>
                </a:lnTo>
                <a:lnTo>
                  <a:pt x="232" y="209"/>
                </a:lnTo>
                <a:lnTo>
                  <a:pt x="217" y="171"/>
                </a:lnTo>
                <a:lnTo>
                  <a:pt x="27" y="171"/>
                </a:lnTo>
                <a:lnTo>
                  <a:pt x="20" y="190"/>
                </a:lnTo>
                <a:moveTo>
                  <a:pt x="27" y="171"/>
                </a:moveTo>
                <a:lnTo>
                  <a:pt x="27" y="62"/>
                </a:lnTo>
                <a:moveTo>
                  <a:pt x="217" y="171"/>
                </a:moveTo>
                <a:lnTo>
                  <a:pt x="217" y="62"/>
                </a:lnTo>
                <a:moveTo>
                  <a:pt x="185" y="171"/>
                </a:moveTo>
                <a:lnTo>
                  <a:pt x="185" y="62"/>
                </a:lnTo>
                <a:moveTo>
                  <a:pt x="154" y="171"/>
                </a:moveTo>
                <a:lnTo>
                  <a:pt x="154" y="62"/>
                </a:lnTo>
                <a:moveTo>
                  <a:pt x="122" y="171"/>
                </a:moveTo>
                <a:lnTo>
                  <a:pt x="122" y="62"/>
                </a:lnTo>
                <a:moveTo>
                  <a:pt x="90" y="171"/>
                </a:moveTo>
                <a:lnTo>
                  <a:pt x="90" y="62"/>
                </a:lnTo>
                <a:moveTo>
                  <a:pt x="59" y="171"/>
                </a:moveTo>
                <a:lnTo>
                  <a:pt x="59" y="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32467861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9" name="Table 168">
            <a:extLst>
              <a:ext uri="{FF2B5EF4-FFF2-40B4-BE49-F238E27FC236}">
                <a16:creationId xmlns:a16="http://schemas.microsoft.com/office/drawing/2014/main" id="{0DF77906-8E4E-489C-8B72-9A85981161F3}"/>
              </a:ext>
            </a:extLst>
          </p:cNvPr>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OBJECTS  /  TOOLS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Alarm clock</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Flashlight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Funnel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Binoculars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Scissors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Battery, power, charge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Magnifying glass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Tools, screwdriver, wrench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Paperclip</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Pushpin, thumbtack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Key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Piggybank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Ballot box, drop 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archive, storage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Present, giftbox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package, shipping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Briefcase, business, work, job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Books, reading</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Book, dictionary, novel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Notebook, journal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Pencil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Paintbrush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 palette, color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3D, hologram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Trophy, award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 finish line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Flags, finish line, win, race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Open door, entryway, opportunity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Clipboard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Megaphone, speaker, speech, announcement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Microphone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CD, music album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Headphones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glasses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Bike, bicycle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Umbrella, bumbershoot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Balloon, party, celebration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Rocking chair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Remote control</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Robotic, manufacturing, mechanical, automation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Forklift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Gears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Traffic cone, construction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Flask, chemistry, science, beaker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Maze, puzzle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3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Target, bullseye, aim, arrow,</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dartboard, darts, archery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Games, strategy, chess, poker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Musical instrument, drums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Pizza, food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Lightbulb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O</a:t>
            </a:r>
          </a:p>
        </p:txBody>
      </p:sp>
      <p:sp>
        <p:nvSpPr>
          <p:cNvPr id="33" name="bank" title="Icon of a piggy bank">
            <a:extLst>
              <a:ext uri="{FF2B5EF4-FFF2-40B4-BE49-F238E27FC236}">
                <a16:creationId xmlns:a16="http://schemas.microsoft.com/office/drawing/2014/main" id="{1962A6CB-27C9-4A9A-A977-4C0BA5FD0F1C}"/>
              </a:ext>
            </a:extLst>
          </p:cNvPr>
          <p:cNvSpPr>
            <a:spLocks noChangeAspect="1" noEditPoints="1"/>
          </p:cNvSpPr>
          <p:nvPr/>
        </p:nvSpPr>
        <p:spPr bwMode="auto">
          <a:xfrm>
            <a:off x="5540307" y="2123496"/>
            <a:ext cx="395226" cy="365708"/>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4" name="binoculars" title="Icon of binoculars">
            <a:extLst>
              <a:ext uri="{FF2B5EF4-FFF2-40B4-BE49-F238E27FC236}">
                <a16:creationId xmlns:a16="http://schemas.microsoft.com/office/drawing/2014/main" id="{20C5C5D0-D598-4D45-8144-86194FF7E5D2}"/>
              </a:ext>
            </a:extLst>
          </p:cNvPr>
          <p:cNvSpPr>
            <a:spLocks noChangeAspect="1" noEditPoints="1"/>
          </p:cNvSpPr>
          <p:nvPr/>
        </p:nvSpPr>
        <p:spPr bwMode="auto">
          <a:xfrm>
            <a:off x="6499331" y="1209223"/>
            <a:ext cx="397149" cy="365708"/>
          </a:xfrm>
          <a:custGeom>
            <a:avLst/>
            <a:gdLst>
              <a:gd name="T0" fmla="*/ 0 w 331"/>
              <a:gd name="T1" fmla="*/ 239 h 306"/>
              <a:gd name="T2" fmla="*/ 67 w 331"/>
              <a:gd name="T3" fmla="*/ 172 h 306"/>
              <a:gd name="T4" fmla="*/ 134 w 331"/>
              <a:gd name="T5" fmla="*/ 239 h 306"/>
              <a:gd name="T6" fmla="*/ 67 w 331"/>
              <a:gd name="T7" fmla="*/ 306 h 306"/>
              <a:gd name="T8" fmla="*/ 0 w 331"/>
              <a:gd name="T9" fmla="*/ 239 h 306"/>
              <a:gd name="T10" fmla="*/ 264 w 331"/>
              <a:gd name="T11" fmla="*/ 306 h 306"/>
              <a:gd name="T12" fmla="*/ 331 w 331"/>
              <a:gd name="T13" fmla="*/ 239 h 306"/>
              <a:gd name="T14" fmla="*/ 264 w 331"/>
              <a:gd name="T15" fmla="*/ 172 h 306"/>
              <a:gd name="T16" fmla="*/ 197 w 331"/>
              <a:gd name="T17" fmla="*/ 239 h 306"/>
              <a:gd name="T18" fmla="*/ 264 w 331"/>
              <a:gd name="T19" fmla="*/ 306 h 306"/>
              <a:gd name="T20" fmla="*/ 324 w 331"/>
              <a:gd name="T21" fmla="*/ 209 h 306"/>
              <a:gd name="T22" fmla="*/ 264 w 331"/>
              <a:gd name="T23" fmla="*/ 34 h 306"/>
              <a:gd name="T24" fmla="*/ 231 w 331"/>
              <a:gd name="T25" fmla="*/ 0 h 306"/>
              <a:gd name="T26" fmla="*/ 197 w 331"/>
              <a:gd name="T27" fmla="*/ 34 h 306"/>
              <a:gd name="T28" fmla="*/ 197 w 331"/>
              <a:gd name="T29" fmla="*/ 239 h 306"/>
              <a:gd name="T30" fmla="*/ 134 w 331"/>
              <a:gd name="T31" fmla="*/ 239 h 306"/>
              <a:gd name="T32" fmla="*/ 134 w 331"/>
              <a:gd name="T33" fmla="*/ 34 h 306"/>
              <a:gd name="T34" fmla="*/ 100 w 331"/>
              <a:gd name="T35" fmla="*/ 0 h 306"/>
              <a:gd name="T36" fmla="*/ 67 w 331"/>
              <a:gd name="T37" fmla="*/ 34 h 306"/>
              <a:gd name="T38" fmla="*/ 4 w 331"/>
              <a:gd name="T39" fmla="*/ 217 h 306"/>
              <a:gd name="T40" fmla="*/ 134 w 331"/>
              <a:gd name="T41" fmla="*/ 87 h 306"/>
              <a:gd name="T42" fmla="*/ 197 w 331"/>
              <a:gd name="T43" fmla="*/ 87 h 306"/>
              <a:gd name="T44" fmla="*/ 134 w 331"/>
              <a:gd name="T45" fmla="*/ 154 h 306"/>
              <a:gd name="T46" fmla="*/ 197 w 331"/>
              <a:gd name="T47" fmla="*/ 15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1" h="306">
                <a:moveTo>
                  <a:pt x="0" y="239"/>
                </a:moveTo>
                <a:cubicBezTo>
                  <a:pt x="0" y="202"/>
                  <a:pt x="30" y="172"/>
                  <a:pt x="67" y="172"/>
                </a:cubicBezTo>
                <a:cubicBezTo>
                  <a:pt x="104" y="172"/>
                  <a:pt x="134" y="202"/>
                  <a:pt x="134" y="239"/>
                </a:cubicBezTo>
                <a:cubicBezTo>
                  <a:pt x="134" y="276"/>
                  <a:pt x="104" y="306"/>
                  <a:pt x="67" y="306"/>
                </a:cubicBezTo>
                <a:cubicBezTo>
                  <a:pt x="30" y="306"/>
                  <a:pt x="0" y="276"/>
                  <a:pt x="0" y="239"/>
                </a:cubicBezTo>
                <a:close/>
                <a:moveTo>
                  <a:pt x="264" y="306"/>
                </a:moveTo>
                <a:cubicBezTo>
                  <a:pt x="301" y="306"/>
                  <a:pt x="331" y="276"/>
                  <a:pt x="331" y="239"/>
                </a:cubicBezTo>
                <a:cubicBezTo>
                  <a:pt x="331" y="202"/>
                  <a:pt x="301" y="172"/>
                  <a:pt x="264" y="172"/>
                </a:cubicBezTo>
                <a:cubicBezTo>
                  <a:pt x="227" y="172"/>
                  <a:pt x="197" y="202"/>
                  <a:pt x="197" y="239"/>
                </a:cubicBezTo>
                <a:cubicBezTo>
                  <a:pt x="197" y="276"/>
                  <a:pt x="227" y="306"/>
                  <a:pt x="264" y="306"/>
                </a:cubicBezTo>
                <a:close/>
                <a:moveTo>
                  <a:pt x="324" y="209"/>
                </a:moveTo>
                <a:cubicBezTo>
                  <a:pt x="264" y="34"/>
                  <a:pt x="264" y="34"/>
                  <a:pt x="264" y="34"/>
                </a:cubicBezTo>
                <a:cubicBezTo>
                  <a:pt x="258" y="15"/>
                  <a:pt x="249" y="0"/>
                  <a:pt x="231" y="0"/>
                </a:cubicBezTo>
                <a:cubicBezTo>
                  <a:pt x="212" y="0"/>
                  <a:pt x="197" y="15"/>
                  <a:pt x="197" y="34"/>
                </a:cubicBezTo>
                <a:cubicBezTo>
                  <a:pt x="197" y="239"/>
                  <a:pt x="197" y="239"/>
                  <a:pt x="197" y="239"/>
                </a:cubicBezTo>
                <a:moveTo>
                  <a:pt x="134" y="239"/>
                </a:moveTo>
                <a:cubicBezTo>
                  <a:pt x="134" y="34"/>
                  <a:pt x="134" y="34"/>
                  <a:pt x="134" y="34"/>
                </a:cubicBezTo>
                <a:cubicBezTo>
                  <a:pt x="134" y="15"/>
                  <a:pt x="119" y="0"/>
                  <a:pt x="100" y="0"/>
                </a:cubicBezTo>
                <a:cubicBezTo>
                  <a:pt x="82" y="0"/>
                  <a:pt x="72" y="15"/>
                  <a:pt x="67" y="34"/>
                </a:cubicBezTo>
                <a:cubicBezTo>
                  <a:pt x="4" y="217"/>
                  <a:pt x="4" y="217"/>
                  <a:pt x="4" y="217"/>
                </a:cubicBezTo>
                <a:moveTo>
                  <a:pt x="134" y="87"/>
                </a:moveTo>
                <a:cubicBezTo>
                  <a:pt x="197" y="87"/>
                  <a:pt x="197" y="87"/>
                  <a:pt x="197" y="87"/>
                </a:cubicBezTo>
                <a:moveTo>
                  <a:pt x="134" y="154"/>
                </a:moveTo>
                <a:cubicBezTo>
                  <a:pt x="197" y="154"/>
                  <a:pt x="197" y="154"/>
                  <a:pt x="197" y="15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5" name="calculator" title="Icon of a calculator">
            <a:extLst>
              <a:ext uri="{FF2B5EF4-FFF2-40B4-BE49-F238E27FC236}">
                <a16:creationId xmlns:a16="http://schemas.microsoft.com/office/drawing/2014/main" id="{7D0D0F2B-E252-4E00-BBB9-3EC85ACEAC79}"/>
              </a:ext>
            </a:extLst>
          </p:cNvPr>
          <p:cNvSpPr>
            <a:spLocks noChangeAspect="1" noEditPoints="1"/>
          </p:cNvSpPr>
          <p:nvPr/>
        </p:nvSpPr>
        <p:spPr bwMode="auto">
          <a:xfrm>
            <a:off x="5613520" y="1209223"/>
            <a:ext cx="248801" cy="365708"/>
          </a:xfrm>
          <a:custGeom>
            <a:avLst/>
            <a:gdLst>
              <a:gd name="T0" fmla="*/ 166 w 166"/>
              <a:gd name="T1" fmla="*/ 244 h 244"/>
              <a:gd name="T2" fmla="*/ 0 w 166"/>
              <a:gd name="T3" fmla="*/ 244 h 244"/>
              <a:gd name="T4" fmla="*/ 0 w 166"/>
              <a:gd name="T5" fmla="*/ 0 h 244"/>
              <a:gd name="T6" fmla="*/ 166 w 166"/>
              <a:gd name="T7" fmla="*/ 0 h 244"/>
              <a:gd name="T8" fmla="*/ 166 w 166"/>
              <a:gd name="T9" fmla="*/ 244 h 244"/>
              <a:gd name="T10" fmla="*/ 132 w 166"/>
              <a:gd name="T11" fmla="*/ 31 h 244"/>
              <a:gd name="T12" fmla="*/ 33 w 166"/>
              <a:gd name="T13" fmla="*/ 31 h 244"/>
              <a:gd name="T14" fmla="*/ 33 w 166"/>
              <a:gd name="T15" fmla="*/ 67 h 244"/>
              <a:gd name="T16" fmla="*/ 132 w 166"/>
              <a:gd name="T17" fmla="*/ 67 h 244"/>
              <a:gd name="T18" fmla="*/ 132 w 166"/>
              <a:gd name="T19" fmla="*/ 31 h 244"/>
              <a:gd name="T20" fmla="*/ 29 w 166"/>
              <a:gd name="T21" fmla="*/ 119 h 244"/>
              <a:gd name="T22" fmla="*/ 37 w 166"/>
              <a:gd name="T23" fmla="*/ 119 h 244"/>
              <a:gd name="T24" fmla="*/ 37 w 166"/>
              <a:gd name="T25" fmla="*/ 111 h 244"/>
              <a:gd name="T26" fmla="*/ 29 w 166"/>
              <a:gd name="T27" fmla="*/ 111 h 244"/>
              <a:gd name="T28" fmla="*/ 29 w 166"/>
              <a:gd name="T29" fmla="*/ 119 h 244"/>
              <a:gd name="T30" fmla="*/ 29 w 166"/>
              <a:gd name="T31" fmla="*/ 167 h 244"/>
              <a:gd name="T32" fmla="*/ 37 w 166"/>
              <a:gd name="T33" fmla="*/ 167 h 244"/>
              <a:gd name="T34" fmla="*/ 37 w 166"/>
              <a:gd name="T35" fmla="*/ 160 h 244"/>
              <a:gd name="T36" fmla="*/ 29 w 166"/>
              <a:gd name="T37" fmla="*/ 160 h 244"/>
              <a:gd name="T38" fmla="*/ 29 w 166"/>
              <a:gd name="T39" fmla="*/ 167 h 244"/>
              <a:gd name="T40" fmla="*/ 29 w 166"/>
              <a:gd name="T41" fmla="*/ 216 h 244"/>
              <a:gd name="T42" fmla="*/ 37 w 166"/>
              <a:gd name="T43" fmla="*/ 216 h 244"/>
              <a:gd name="T44" fmla="*/ 37 w 166"/>
              <a:gd name="T45" fmla="*/ 209 h 244"/>
              <a:gd name="T46" fmla="*/ 29 w 166"/>
              <a:gd name="T47" fmla="*/ 209 h 244"/>
              <a:gd name="T48" fmla="*/ 29 w 166"/>
              <a:gd name="T49" fmla="*/ 216 h 244"/>
              <a:gd name="T50" fmla="*/ 79 w 166"/>
              <a:gd name="T51" fmla="*/ 119 h 244"/>
              <a:gd name="T52" fmla="*/ 86 w 166"/>
              <a:gd name="T53" fmla="*/ 119 h 244"/>
              <a:gd name="T54" fmla="*/ 86 w 166"/>
              <a:gd name="T55" fmla="*/ 111 h 244"/>
              <a:gd name="T56" fmla="*/ 79 w 166"/>
              <a:gd name="T57" fmla="*/ 111 h 244"/>
              <a:gd name="T58" fmla="*/ 79 w 166"/>
              <a:gd name="T59" fmla="*/ 119 h 244"/>
              <a:gd name="T60" fmla="*/ 79 w 166"/>
              <a:gd name="T61" fmla="*/ 167 h 244"/>
              <a:gd name="T62" fmla="*/ 86 w 166"/>
              <a:gd name="T63" fmla="*/ 167 h 244"/>
              <a:gd name="T64" fmla="*/ 86 w 166"/>
              <a:gd name="T65" fmla="*/ 160 h 244"/>
              <a:gd name="T66" fmla="*/ 79 w 166"/>
              <a:gd name="T67" fmla="*/ 160 h 244"/>
              <a:gd name="T68" fmla="*/ 79 w 166"/>
              <a:gd name="T69" fmla="*/ 167 h 244"/>
              <a:gd name="T70" fmla="*/ 79 w 166"/>
              <a:gd name="T71" fmla="*/ 216 h 244"/>
              <a:gd name="T72" fmla="*/ 86 w 166"/>
              <a:gd name="T73" fmla="*/ 216 h 244"/>
              <a:gd name="T74" fmla="*/ 86 w 166"/>
              <a:gd name="T75" fmla="*/ 209 h 244"/>
              <a:gd name="T76" fmla="*/ 79 w 166"/>
              <a:gd name="T77" fmla="*/ 209 h 244"/>
              <a:gd name="T78" fmla="*/ 79 w 166"/>
              <a:gd name="T79" fmla="*/ 216 h 244"/>
              <a:gd name="T80" fmla="*/ 129 w 166"/>
              <a:gd name="T81" fmla="*/ 119 h 244"/>
              <a:gd name="T82" fmla="*/ 136 w 166"/>
              <a:gd name="T83" fmla="*/ 119 h 244"/>
              <a:gd name="T84" fmla="*/ 136 w 166"/>
              <a:gd name="T85" fmla="*/ 111 h 244"/>
              <a:gd name="T86" fmla="*/ 129 w 166"/>
              <a:gd name="T87" fmla="*/ 111 h 244"/>
              <a:gd name="T88" fmla="*/ 129 w 166"/>
              <a:gd name="T89" fmla="*/ 119 h 244"/>
              <a:gd name="T90" fmla="*/ 129 w 166"/>
              <a:gd name="T91" fmla="*/ 167 h 244"/>
              <a:gd name="T92" fmla="*/ 136 w 166"/>
              <a:gd name="T93" fmla="*/ 167 h 244"/>
              <a:gd name="T94" fmla="*/ 136 w 166"/>
              <a:gd name="T95" fmla="*/ 160 h 244"/>
              <a:gd name="T96" fmla="*/ 129 w 166"/>
              <a:gd name="T97" fmla="*/ 160 h 244"/>
              <a:gd name="T98" fmla="*/ 129 w 166"/>
              <a:gd name="T99" fmla="*/ 167 h 244"/>
              <a:gd name="T100" fmla="*/ 129 w 166"/>
              <a:gd name="T101" fmla="*/ 216 h 244"/>
              <a:gd name="T102" fmla="*/ 136 w 166"/>
              <a:gd name="T103" fmla="*/ 216 h 244"/>
              <a:gd name="T104" fmla="*/ 136 w 166"/>
              <a:gd name="T105" fmla="*/ 209 h 244"/>
              <a:gd name="T106" fmla="*/ 129 w 166"/>
              <a:gd name="T107" fmla="*/ 209 h 244"/>
              <a:gd name="T108" fmla="*/ 129 w 166"/>
              <a:gd name="T109" fmla="*/ 216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6" h="244">
                <a:moveTo>
                  <a:pt x="166" y="244"/>
                </a:moveTo>
                <a:lnTo>
                  <a:pt x="0" y="244"/>
                </a:lnTo>
                <a:lnTo>
                  <a:pt x="0" y="0"/>
                </a:lnTo>
                <a:lnTo>
                  <a:pt x="166" y="0"/>
                </a:lnTo>
                <a:lnTo>
                  <a:pt x="166" y="244"/>
                </a:lnTo>
                <a:close/>
                <a:moveTo>
                  <a:pt x="132" y="31"/>
                </a:moveTo>
                <a:lnTo>
                  <a:pt x="33" y="31"/>
                </a:lnTo>
                <a:lnTo>
                  <a:pt x="33" y="67"/>
                </a:lnTo>
                <a:lnTo>
                  <a:pt x="132" y="67"/>
                </a:lnTo>
                <a:lnTo>
                  <a:pt x="132" y="31"/>
                </a:lnTo>
                <a:close/>
                <a:moveTo>
                  <a:pt x="29" y="119"/>
                </a:moveTo>
                <a:lnTo>
                  <a:pt x="37" y="119"/>
                </a:lnTo>
                <a:lnTo>
                  <a:pt x="37" y="111"/>
                </a:lnTo>
                <a:lnTo>
                  <a:pt x="29" y="111"/>
                </a:lnTo>
                <a:lnTo>
                  <a:pt x="29" y="119"/>
                </a:lnTo>
                <a:close/>
                <a:moveTo>
                  <a:pt x="29" y="167"/>
                </a:moveTo>
                <a:lnTo>
                  <a:pt x="37" y="167"/>
                </a:lnTo>
                <a:lnTo>
                  <a:pt x="37" y="160"/>
                </a:lnTo>
                <a:lnTo>
                  <a:pt x="29" y="160"/>
                </a:lnTo>
                <a:lnTo>
                  <a:pt x="29" y="167"/>
                </a:lnTo>
                <a:close/>
                <a:moveTo>
                  <a:pt x="29" y="216"/>
                </a:moveTo>
                <a:lnTo>
                  <a:pt x="37" y="216"/>
                </a:lnTo>
                <a:lnTo>
                  <a:pt x="37" y="209"/>
                </a:lnTo>
                <a:lnTo>
                  <a:pt x="29" y="209"/>
                </a:lnTo>
                <a:lnTo>
                  <a:pt x="29" y="216"/>
                </a:lnTo>
                <a:close/>
                <a:moveTo>
                  <a:pt x="79" y="119"/>
                </a:moveTo>
                <a:lnTo>
                  <a:pt x="86" y="119"/>
                </a:lnTo>
                <a:lnTo>
                  <a:pt x="86" y="111"/>
                </a:lnTo>
                <a:lnTo>
                  <a:pt x="79" y="111"/>
                </a:lnTo>
                <a:lnTo>
                  <a:pt x="79" y="119"/>
                </a:lnTo>
                <a:close/>
                <a:moveTo>
                  <a:pt x="79" y="167"/>
                </a:moveTo>
                <a:lnTo>
                  <a:pt x="86" y="167"/>
                </a:lnTo>
                <a:lnTo>
                  <a:pt x="86" y="160"/>
                </a:lnTo>
                <a:lnTo>
                  <a:pt x="79" y="160"/>
                </a:lnTo>
                <a:lnTo>
                  <a:pt x="79" y="167"/>
                </a:lnTo>
                <a:close/>
                <a:moveTo>
                  <a:pt x="79" y="216"/>
                </a:moveTo>
                <a:lnTo>
                  <a:pt x="86" y="216"/>
                </a:lnTo>
                <a:lnTo>
                  <a:pt x="86" y="209"/>
                </a:lnTo>
                <a:lnTo>
                  <a:pt x="79" y="209"/>
                </a:lnTo>
                <a:lnTo>
                  <a:pt x="79" y="216"/>
                </a:lnTo>
                <a:close/>
                <a:moveTo>
                  <a:pt x="129" y="119"/>
                </a:moveTo>
                <a:lnTo>
                  <a:pt x="136" y="119"/>
                </a:lnTo>
                <a:lnTo>
                  <a:pt x="136" y="111"/>
                </a:lnTo>
                <a:lnTo>
                  <a:pt x="129" y="111"/>
                </a:lnTo>
                <a:lnTo>
                  <a:pt x="129" y="119"/>
                </a:lnTo>
                <a:close/>
                <a:moveTo>
                  <a:pt x="129" y="167"/>
                </a:moveTo>
                <a:lnTo>
                  <a:pt x="136" y="167"/>
                </a:lnTo>
                <a:lnTo>
                  <a:pt x="136" y="160"/>
                </a:lnTo>
                <a:lnTo>
                  <a:pt x="129" y="160"/>
                </a:lnTo>
                <a:lnTo>
                  <a:pt x="129" y="167"/>
                </a:lnTo>
                <a:close/>
                <a:moveTo>
                  <a:pt x="129" y="216"/>
                </a:moveTo>
                <a:lnTo>
                  <a:pt x="136" y="216"/>
                </a:lnTo>
                <a:lnTo>
                  <a:pt x="136" y="209"/>
                </a:lnTo>
                <a:lnTo>
                  <a:pt x="129" y="209"/>
                </a:lnTo>
                <a:lnTo>
                  <a:pt x="129" y="216"/>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6" name="chair" title="Icon of a rocking chair">
            <a:extLst>
              <a:ext uri="{FF2B5EF4-FFF2-40B4-BE49-F238E27FC236}">
                <a16:creationId xmlns:a16="http://schemas.microsoft.com/office/drawing/2014/main" id="{560F2802-32CD-4E3A-A6FE-191E200659F4}"/>
              </a:ext>
            </a:extLst>
          </p:cNvPr>
          <p:cNvSpPr>
            <a:spLocks noChangeAspect="1" noEditPoints="1"/>
          </p:cNvSpPr>
          <p:nvPr/>
        </p:nvSpPr>
        <p:spPr bwMode="auto">
          <a:xfrm>
            <a:off x="11337426" y="3952038"/>
            <a:ext cx="330317" cy="365708"/>
          </a:xfrm>
          <a:custGeom>
            <a:avLst/>
            <a:gdLst>
              <a:gd name="T0" fmla="*/ 309 w 309"/>
              <a:gd name="T1" fmla="*/ 291 h 342"/>
              <a:gd name="T2" fmla="*/ 154 w 309"/>
              <a:gd name="T3" fmla="*/ 342 h 342"/>
              <a:gd name="T4" fmla="*/ 0 w 309"/>
              <a:gd name="T5" fmla="*/ 292 h 342"/>
              <a:gd name="T6" fmla="*/ 270 w 309"/>
              <a:gd name="T7" fmla="*/ 318 h 342"/>
              <a:gd name="T8" fmla="*/ 154 w 309"/>
              <a:gd name="T9" fmla="*/ 252 h 342"/>
              <a:gd name="T10" fmla="*/ 38 w 309"/>
              <a:gd name="T11" fmla="*/ 318 h 342"/>
              <a:gd name="T12" fmla="*/ 309 w 309"/>
              <a:gd name="T13" fmla="*/ 0 h 342"/>
              <a:gd name="T14" fmla="*/ 237 w 309"/>
              <a:gd name="T15" fmla="*/ 182 h 342"/>
              <a:gd name="T16" fmla="*/ 270 w 309"/>
              <a:gd name="T17" fmla="*/ 318 h 342"/>
              <a:gd name="T18" fmla="*/ 38 w 309"/>
              <a:gd name="T19" fmla="*/ 131 h 342"/>
              <a:gd name="T20" fmla="*/ 154 w 309"/>
              <a:gd name="T21" fmla="*/ 166 h 342"/>
              <a:gd name="T22" fmla="*/ 238 w 309"/>
              <a:gd name="T23" fmla="*/ 150 h 342"/>
              <a:gd name="T24" fmla="*/ 38 w 309"/>
              <a:gd name="T25" fmla="*/ 318 h 342"/>
              <a:gd name="T26" fmla="*/ 78 w 309"/>
              <a:gd name="T27" fmla="*/ 226 h 342"/>
              <a:gd name="T28" fmla="*/ 66 w 309"/>
              <a:gd name="T29" fmla="*/ 149 h 342"/>
              <a:gd name="T30" fmla="*/ 78 w 309"/>
              <a:gd name="T31" fmla="*/ 232 h 342"/>
              <a:gd name="T32" fmla="*/ 241 w 309"/>
              <a:gd name="T33" fmla="*/ 23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9" h="342">
                <a:moveTo>
                  <a:pt x="309" y="291"/>
                </a:moveTo>
                <a:cubicBezTo>
                  <a:pt x="281" y="321"/>
                  <a:pt x="222" y="342"/>
                  <a:pt x="154" y="342"/>
                </a:cubicBezTo>
                <a:cubicBezTo>
                  <a:pt x="87" y="342"/>
                  <a:pt x="28" y="321"/>
                  <a:pt x="0" y="292"/>
                </a:cubicBezTo>
                <a:moveTo>
                  <a:pt x="270" y="318"/>
                </a:moveTo>
                <a:cubicBezTo>
                  <a:pt x="246" y="278"/>
                  <a:pt x="203" y="252"/>
                  <a:pt x="154" y="252"/>
                </a:cubicBezTo>
                <a:cubicBezTo>
                  <a:pt x="104" y="252"/>
                  <a:pt x="61" y="277"/>
                  <a:pt x="38" y="318"/>
                </a:cubicBezTo>
                <a:moveTo>
                  <a:pt x="309" y="0"/>
                </a:moveTo>
                <a:cubicBezTo>
                  <a:pt x="266" y="38"/>
                  <a:pt x="237" y="105"/>
                  <a:pt x="237" y="182"/>
                </a:cubicBezTo>
                <a:cubicBezTo>
                  <a:pt x="237" y="232"/>
                  <a:pt x="249" y="282"/>
                  <a:pt x="270" y="318"/>
                </a:cubicBezTo>
                <a:moveTo>
                  <a:pt x="38" y="131"/>
                </a:moveTo>
                <a:cubicBezTo>
                  <a:pt x="62" y="152"/>
                  <a:pt x="105" y="166"/>
                  <a:pt x="154" y="166"/>
                </a:cubicBezTo>
                <a:cubicBezTo>
                  <a:pt x="187" y="166"/>
                  <a:pt x="215" y="160"/>
                  <a:pt x="238" y="150"/>
                </a:cubicBezTo>
                <a:moveTo>
                  <a:pt x="38" y="318"/>
                </a:moveTo>
                <a:cubicBezTo>
                  <a:pt x="54" y="290"/>
                  <a:pt x="78" y="275"/>
                  <a:pt x="78" y="226"/>
                </a:cubicBezTo>
                <a:cubicBezTo>
                  <a:pt x="78" y="194"/>
                  <a:pt x="75" y="180"/>
                  <a:pt x="66" y="149"/>
                </a:cubicBezTo>
                <a:moveTo>
                  <a:pt x="78" y="232"/>
                </a:moveTo>
                <a:cubicBezTo>
                  <a:pt x="241" y="232"/>
                  <a:pt x="241" y="232"/>
                  <a:pt x="241" y="23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7" name="briefcase" title="Icon of a briefcase">
            <a:extLst>
              <a:ext uri="{FF2B5EF4-FFF2-40B4-BE49-F238E27FC236}">
                <a16:creationId xmlns:a16="http://schemas.microsoft.com/office/drawing/2014/main" id="{996E37A0-2ABA-4A5F-B024-7F6052A67344}"/>
              </a:ext>
            </a:extLst>
          </p:cNvPr>
          <p:cNvSpPr>
            <a:spLocks noChangeAspect="1" noEditPoints="1"/>
          </p:cNvSpPr>
          <p:nvPr/>
        </p:nvSpPr>
        <p:spPr bwMode="auto">
          <a:xfrm>
            <a:off x="11274017" y="2139107"/>
            <a:ext cx="457135" cy="334490"/>
          </a:xfrm>
          <a:custGeom>
            <a:avLst/>
            <a:gdLst>
              <a:gd name="T0" fmla="*/ 339 w 339"/>
              <a:gd name="T1" fmla="*/ 247 h 247"/>
              <a:gd name="T2" fmla="*/ 0 w 339"/>
              <a:gd name="T3" fmla="*/ 247 h 247"/>
              <a:gd name="T4" fmla="*/ 0 w 339"/>
              <a:gd name="T5" fmla="*/ 45 h 247"/>
              <a:gd name="T6" fmla="*/ 339 w 339"/>
              <a:gd name="T7" fmla="*/ 45 h 247"/>
              <a:gd name="T8" fmla="*/ 339 w 339"/>
              <a:gd name="T9" fmla="*/ 247 h 247"/>
              <a:gd name="T10" fmla="*/ 203 w 339"/>
              <a:gd name="T11" fmla="*/ 133 h 247"/>
              <a:gd name="T12" fmla="*/ 136 w 339"/>
              <a:gd name="T13" fmla="*/ 133 h 247"/>
              <a:gd name="T14" fmla="*/ 136 w 339"/>
              <a:gd name="T15" fmla="*/ 178 h 247"/>
              <a:gd name="T16" fmla="*/ 203 w 339"/>
              <a:gd name="T17" fmla="*/ 178 h 247"/>
              <a:gd name="T18" fmla="*/ 203 w 339"/>
              <a:gd name="T19" fmla="*/ 133 h 247"/>
              <a:gd name="T20" fmla="*/ 136 w 339"/>
              <a:gd name="T21" fmla="*/ 161 h 247"/>
              <a:gd name="T22" fmla="*/ 0 w 339"/>
              <a:gd name="T23" fmla="*/ 90 h 247"/>
              <a:gd name="T24" fmla="*/ 203 w 339"/>
              <a:gd name="T25" fmla="*/ 161 h 247"/>
              <a:gd name="T26" fmla="*/ 339 w 339"/>
              <a:gd name="T27" fmla="*/ 90 h 247"/>
              <a:gd name="T28" fmla="*/ 228 w 339"/>
              <a:gd name="T29" fmla="*/ 45 h 247"/>
              <a:gd name="T30" fmla="*/ 228 w 339"/>
              <a:gd name="T31" fmla="*/ 17 h 247"/>
              <a:gd name="T32" fmla="*/ 211 w 339"/>
              <a:gd name="T33" fmla="*/ 0 h 247"/>
              <a:gd name="T34" fmla="*/ 129 w 339"/>
              <a:gd name="T35" fmla="*/ 0 h 247"/>
              <a:gd name="T36" fmla="*/ 112 w 339"/>
              <a:gd name="T37" fmla="*/ 17 h 247"/>
              <a:gd name="T38" fmla="*/ 112 w 339"/>
              <a:gd name="T39"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247">
                <a:moveTo>
                  <a:pt x="339" y="247"/>
                </a:moveTo>
                <a:cubicBezTo>
                  <a:pt x="0" y="247"/>
                  <a:pt x="0" y="247"/>
                  <a:pt x="0" y="247"/>
                </a:cubicBezTo>
                <a:cubicBezTo>
                  <a:pt x="0" y="45"/>
                  <a:pt x="0" y="45"/>
                  <a:pt x="0" y="45"/>
                </a:cubicBezTo>
                <a:cubicBezTo>
                  <a:pt x="339" y="45"/>
                  <a:pt x="339" y="45"/>
                  <a:pt x="339" y="45"/>
                </a:cubicBezTo>
                <a:lnTo>
                  <a:pt x="339" y="247"/>
                </a:lnTo>
                <a:close/>
                <a:moveTo>
                  <a:pt x="203" y="133"/>
                </a:moveTo>
                <a:cubicBezTo>
                  <a:pt x="136" y="133"/>
                  <a:pt x="136" y="133"/>
                  <a:pt x="136" y="133"/>
                </a:cubicBezTo>
                <a:cubicBezTo>
                  <a:pt x="136" y="178"/>
                  <a:pt x="136" y="178"/>
                  <a:pt x="136" y="178"/>
                </a:cubicBezTo>
                <a:cubicBezTo>
                  <a:pt x="203" y="178"/>
                  <a:pt x="203" y="178"/>
                  <a:pt x="203" y="178"/>
                </a:cubicBezTo>
                <a:lnTo>
                  <a:pt x="203" y="133"/>
                </a:lnTo>
                <a:close/>
                <a:moveTo>
                  <a:pt x="136" y="161"/>
                </a:moveTo>
                <a:cubicBezTo>
                  <a:pt x="0" y="90"/>
                  <a:pt x="0" y="90"/>
                  <a:pt x="0" y="90"/>
                </a:cubicBezTo>
                <a:moveTo>
                  <a:pt x="203" y="161"/>
                </a:moveTo>
                <a:cubicBezTo>
                  <a:pt x="339" y="90"/>
                  <a:pt x="339" y="90"/>
                  <a:pt x="339" y="90"/>
                </a:cubicBezTo>
                <a:moveTo>
                  <a:pt x="228" y="45"/>
                </a:moveTo>
                <a:cubicBezTo>
                  <a:pt x="228" y="17"/>
                  <a:pt x="228" y="17"/>
                  <a:pt x="228" y="17"/>
                </a:cubicBezTo>
                <a:cubicBezTo>
                  <a:pt x="228" y="7"/>
                  <a:pt x="220" y="0"/>
                  <a:pt x="211" y="0"/>
                </a:cubicBezTo>
                <a:cubicBezTo>
                  <a:pt x="129" y="0"/>
                  <a:pt x="129" y="0"/>
                  <a:pt x="129" y="0"/>
                </a:cubicBezTo>
                <a:cubicBezTo>
                  <a:pt x="119" y="0"/>
                  <a:pt x="112" y="7"/>
                  <a:pt x="112" y="17"/>
                </a:cubicBezTo>
                <a:cubicBezTo>
                  <a:pt x="112" y="45"/>
                  <a:pt x="112" y="45"/>
                  <a:pt x="112" y="4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8" name="battery" title="Icon of a battery">
            <a:extLst>
              <a:ext uri="{FF2B5EF4-FFF2-40B4-BE49-F238E27FC236}">
                <a16:creationId xmlns:a16="http://schemas.microsoft.com/office/drawing/2014/main" id="{0B0EFDF5-E389-4CAB-9C7E-3E5C73FFFC1A}"/>
              </a:ext>
            </a:extLst>
          </p:cNvPr>
          <p:cNvSpPr>
            <a:spLocks noChangeAspect="1" noEditPoints="1"/>
          </p:cNvSpPr>
          <p:nvPr/>
        </p:nvSpPr>
        <p:spPr bwMode="auto">
          <a:xfrm>
            <a:off x="9354049" y="1283415"/>
            <a:ext cx="457135" cy="217326"/>
          </a:xfrm>
          <a:custGeom>
            <a:avLst/>
            <a:gdLst>
              <a:gd name="T0" fmla="*/ 226 w 244"/>
              <a:gd name="T1" fmla="*/ 116 h 116"/>
              <a:gd name="T2" fmla="*/ 0 w 244"/>
              <a:gd name="T3" fmla="*/ 116 h 116"/>
              <a:gd name="T4" fmla="*/ 0 w 244"/>
              <a:gd name="T5" fmla="*/ 0 h 116"/>
              <a:gd name="T6" fmla="*/ 226 w 244"/>
              <a:gd name="T7" fmla="*/ 0 h 116"/>
              <a:gd name="T8" fmla="*/ 226 w 244"/>
              <a:gd name="T9" fmla="*/ 116 h 116"/>
              <a:gd name="T10" fmla="*/ 226 w 244"/>
              <a:gd name="T11" fmla="*/ 78 h 116"/>
              <a:gd name="T12" fmla="*/ 244 w 244"/>
              <a:gd name="T13" fmla="*/ 78 h 116"/>
              <a:gd name="T14" fmla="*/ 244 w 244"/>
              <a:gd name="T15" fmla="*/ 36 h 116"/>
              <a:gd name="T16" fmla="*/ 226 w 244"/>
              <a:gd name="T17"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16">
                <a:moveTo>
                  <a:pt x="226" y="116"/>
                </a:moveTo>
                <a:lnTo>
                  <a:pt x="0" y="116"/>
                </a:lnTo>
                <a:lnTo>
                  <a:pt x="0" y="0"/>
                </a:lnTo>
                <a:lnTo>
                  <a:pt x="226" y="0"/>
                </a:lnTo>
                <a:lnTo>
                  <a:pt x="226" y="116"/>
                </a:lnTo>
                <a:moveTo>
                  <a:pt x="226" y="78"/>
                </a:moveTo>
                <a:lnTo>
                  <a:pt x="244" y="78"/>
                </a:lnTo>
                <a:lnTo>
                  <a:pt x="244" y="36"/>
                </a:lnTo>
                <a:lnTo>
                  <a:pt x="226"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door" title="Icon of an open doorway">
            <a:extLst>
              <a:ext uri="{FF2B5EF4-FFF2-40B4-BE49-F238E27FC236}">
                <a16:creationId xmlns:a16="http://schemas.microsoft.com/office/drawing/2014/main" id="{3B052461-A67E-4FCF-AAC7-3D5695BE76A1}"/>
              </a:ext>
            </a:extLst>
          </p:cNvPr>
          <p:cNvSpPr>
            <a:spLocks noChangeAspect="1" noEditPoints="1"/>
          </p:cNvSpPr>
          <p:nvPr/>
        </p:nvSpPr>
        <p:spPr bwMode="auto">
          <a:xfrm>
            <a:off x="808514" y="3952038"/>
            <a:ext cx="258978" cy="365708"/>
          </a:xfrm>
          <a:custGeom>
            <a:avLst/>
            <a:gdLst>
              <a:gd name="T0" fmla="*/ 165 w 165"/>
              <a:gd name="T1" fmla="*/ 233 h 233"/>
              <a:gd name="T2" fmla="*/ 0 w 165"/>
              <a:gd name="T3" fmla="*/ 233 h 233"/>
              <a:gd name="T4" fmla="*/ 0 w 165"/>
              <a:gd name="T5" fmla="*/ 0 h 233"/>
              <a:gd name="T6" fmla="*/ 165 w 165"/>
              <a:gd name="T7" fmla="*/ 0 h 233"/>
              <a:gd name="T8" fmla="*/ 165 w 165"/>
              <a:gd name="T9" fmla="*/ 6 h 233"/>
              <a:gd name="T10" fmla="*/ 165 w 165"/>
              <a:gd name="T11" fmla="*/ 233 h 233"/>
              <a:gd name="T12" fmla="*/ 165 w 165"/>
              <a:gd name="T13" fmla="*/ 233 h 233"/>
              <a:gd name="T14" fmla="*/ 165 w 165"/>
              <a:gd name="T15" fmla="*/ 233 h 233"/>
              <a:gd name="T16" fmla="*/ 165 w 165"/>
              <a:gd name="T17" fmla="*/ 0 h 233"/>
              <a:gd name="T18" fmla="*/ 79 w 165"/>
              <a:gd name="T19" fmla="*/ 50 h 233"/>
              <a:gd name="T20" fmla="*/ 79 w 165"/>
              <a:gd name="T21" fmla="*/ 183 h 233"/>
              <a:gd name="T22" fmla="*/ 165 w 165"/>
              <a:gd name="T23" fmla="*/ 233 h 233"/>
              <a:gd name="T24" fmla="*/ 91 w 165"/>
              <a:gd name="T25" fmla="*/ 120 h 233"/>
              <a:gd name="T26" fmla="*/ 108 w 165"/>
              <a:gd name="T27" fmla="*/ 12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233">
                <a:moveTo>
                  <a:pt x="165" y="233"/>
                </a:moveTo>
                <a:lnTo>
                  <a:pt x="0" y="233"/>
                </a:lnTo>
                <a:lnTo>
                  <a:pt x="0" y="0"/>
                </a:lnTo>
                <a:lnTo>
                  <a:pt x="165" y="0"/>
                </a:lnTo>
                <a:lnTo>
                  <a:pt x="165" y="6"/>
                </a:lnTo>
                <a:lnTo>
                  <a:pt x="165" y="233"/>
                </a:lnTo>
                <a:lnTo>
                  <a:pt x="165" y="233"/>
                </a:lnTo>
                <a:lnTo>
                  <a:pt x="165" y="233"/>
                </a:lnTo>
                <a:moveTo>
                  <a:pt x="165" y="0"/>
                </a:moveTo>
                <a:lnTo>
                  <a:pt x="79" y="50"/>
                </a:lnTo>
                <a:lnTo>
                  <a:pt x="79" y="183"/>
                </a:lnTo>
                <a:lnTo>
                  <a:pt x="165" y="233"/>
                </a:lnTo>
                <a:moveTo>
                  <a:pt x="91" y="120"/>
                </a:moveTo>
                <a:lnTo>
                  <a:pt x="108" y="12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flag" title="Icon of a waving flag">
            <a:extLst>
              <a:ext uri="{FF2B5EF4-FFF2-40B4-BE49-F238E27FC236}">
                <a16:creationId xmlns:a16="http://schemas.microsoft.com/office/drawing/2014/main" id="{F21C0DF7-5FBA-4D26-A89D-56A97FD46D54}"/>
              </a:ext>
            </a:extLst>
          </p:cNvPr>
          <p:cNvSpPr>
            <a:spLocks noChangeAspect="1" noEditPoints="1"/>
          </p:cNvSpPr>
          <p:nvPr/>
        </p:nvSpPr>
        <p:spPr bwMode="auto">
          <a:xfrm>
            <a:off x="10400062" y="3037766"/>
            <a:ext cx="285079" cy="365708"/>
          </a:xfrm>
          <a:custGeom>
            <a:avLst/>
            <a:gdLst>
              <a:gd name="T0" fmla="*/ 0 w 198"/>
              <a:gd name="T1" fmla="*/ 254 h 254"/>
              <a:gd name="T2" fmla="*/ 0 w 198"/>
              <a:gd name="T3" fmla="*/ 0 h 254"/>
              <a:gd name="T4" fmla="*/ 103 w 198"/>
              <a:gd name="T5" fmla="*/ 0 h 254"/>
              <a:gd name="T6" fmla="*/ 103 w 198"/>
              <a:gd name="T7" fmla="*/ 158 h 254"/>
              <a:gd name="T8" fmla="*/ 198 w 198"/>
              <a:gd name="T9" fmla="*/ 158 h 254"/>
              <a:gd name="T10" fmla="*/ 198 w 198"/>
              <a:gd name="T11" fmla="*/ 38 h 254"/>
              <a:gd name="T12" fmla="*/ 103 w 198"/>
              <a:gd name="T13" fmla="*/ 38 h 254"/>
              <a:gd name="T14" fmla="*/ 0 w 198"/>
              <a:gd name="T15" fmla="*/ 122 h 254"/>
              <a:gd name="T16" fmla="*/ 103 w 198"/>
              <a:gd name="T17" fmla="*/ 12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8" h="254">
                <a:moveTo>
                  <a:pt x="0" y="254"/>
                </a:moveTo>
                <a:lnTo>
                  <a:pt x="0" y="0"/>
                </a:lnTo>
                <a:lnTo>
                  <a:pt x="103" y="0"/>
                </a:lnTo>
                <a:lnTo>
                  <a:pt x="103" y="158"/>
                </a:lnTo>
                <a:lnTo>
                  <a:pt x="198" y="158"/>
                </a:lnTo>
                <a:lnTo>
                  <a:pt x="198" y="38"/>
                </a:lnTo>
                <a:lnTo>
                  <a:pt x="103" y="38"/>
                </a:lnTo>
                <a:moveTo>
                  <a:pt x="0" y="122"/>
                </a:moveTo>
                <a:lnTo>
                  <a:pt x="103" y="12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1" name="flag_4" title="Icon of two flags crossed over each other">
            <a:extLst>
              <a:ext uri="{FF2B5EF4-FFF2-40B4-BE49-F238E27FC236}">
                <a16:creationId xmlns:a16="http://schemas.microsoft.com/office/drawing/2014/main" id="{5ECFD367-858C-438B-A8D4-3DD9DFE36C89}"/>
              </a:ext>
            </a:extLst>
          </p:cNvPr>
          <p:cNvSpPr>
            <a:spLocks noChangeAspect="1" noEditPoints="1"/>
          </p:cNvSpPr>
          <p:nvPr/>
        </p:nvSpPr>
        <p:spPr bwMode="auto">
          <a:xfrm>
            <a:off x="11224228" y="3037766"/>
            <a:ext cx="556715" cy="365708"/>
          </a:xfrm>
          <a:custGeom>
            <a:avLst/>
            <a:gdLst>
              <a:gd name="T0" fmla="*/ 221 w 239"/>
              <a:gd name="T1" fmla="*/ 73 h 157"/>
              <a:gd name="T2" fmla="*/ 202 w 239"/>
              <a:gd name="T3" fmla="*/ 92 h 157"/>
              <a:gd name="T4" fmla="*/ 148 w 239"/>
              <a:gd name="T5" fmla="*/ 37 h 157"/>
              <a:gd name="T6" fmla="*/ 185 w 239"/>
              <a:gd name="T7" fmla="*/ 0 h 157"/>
              <a:gd name="T8" fmla="*/ 239 w 239"/>
              <a:gd name="T9" fmla="*/ 55 h 157"/>
              <a:gd name="T10" fmla="*/ 221 w 239"/>
              <a:gd name="T11" fmla="*/ 73 h 157"/>
              <a:gd name="T12" fmla="*/ 148 w 239"/>
              <a:gd name="T13" fmla="*/ 37 h 157"/>
              <a:gd name="T14" fmla="*/ 28 w 239"/>
              <a:gd name="T15" fmla="*/ 157 h 157"/>
              <a:gd name="T16" fmla="*/ 19 w 239"/>
              <a:gd name="T17" fmla="*/ 74 h 157"/>
              <a:gd name="T18" fmla="*/ 37 w 239"/>
              <a:gd name="T19" fmla="*/ 92 h 157"/>
              <a:gd name="T20" fmla="*/ 91 w 239"/>
              <a:gd name="T21" fmla="*/ 37 h 157"/>
              <a:gd name="T22" fmla="*/ 54 w 239"/>
              <a:gd name="T23" fmla="*/ 0 h 157"/>
              <a:gd name="T24" fmla="*/ 0 w 239"/>
              <a:gd name="T25" fmla="*/ 55 h 157"/>
              <a:gd name="T26" fmla="*/ 19 w 239"/>
              <a:gd name="T27" fmla="*/ 74 h 157"/>
              <a:gd name="T28" fmla="*/ 211 w 239"/>
              <a:gd name="T29" fmla="*/ 157 h 157"/>
              <a:gd name="T30" fmla="*/ 91 w 239"/>
              <a:gd name="T31" fmla="*/ 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57">
                <a:moveTo>
                  <a:pt x="221" y="73"/>
                </a:moveTo>
                <a:lnTo>
                  <a:pt x="202" y="92"/>
                </a:lnTo>
                <a:lnTo>
                  <a:pt x="148" y="37"/>
                </a:lnTo>
                <a:lnTo>
                  <a:pt x="185" y="0"/>
                </a:lnTo>
                <a:lnTo>
                  <a:pt x="239" y="55"/>
                </a:lnTo>
                <a:lnTo>
                  <a:pt x="221" y="73"/>
                </a:lnTo>
                <a:moveTo>
                  <a:pt x="148" y="37"/>
                </a:moveTo>
                <a:lnTo>
                  <a:pt x="28" y="157"/>
                </a:lnTo>
                <a:moveTo>
                  <a:pt x="19" y="74"/>
                </a:moveTo>
                <a:lnTo>
                  <a:pt x="37" y="92"/>
                </a:lnTo>
                <a:lnTo>
                  <a:pt x="91" y="37"/>
                </a:lnTo>
                <a:lnTo>
                  <a:pt x="54" y="0"/>
                </a:lnTo>
                <a:lnTo>
                  <a:pt x="0" y="55"/>
                </a:lnTo>
                <a:lnTo>
                  <a:pt x="19" y="74"/>
                </a:lnTo>
                <a:moveTo>
                  <a:pt x="211" y="157"/>
                </a:moveTo>
                <a:lnTo>
                  <a:pt x="91" y="3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2" name="target_2" title="Icon of a target with an arrow hitting the bullseye">
            <a:extLst>
              <a:ext uri="{FF2B5EF4-FFF2-40B4-BE49-F238E27FC236}">
                <a16:creationId xmlns:a16="http://schemas.microsoft.com/office/drawing/2014/main" id="{5D23173E-E42A-41E6-BBFE-636FFF1473A0}"/>
              </a:ext>
            </a:extLst>
          </p:cNvPr>
          <p:cNvSpPr>
            <a:spLocks noChangeAspect="1" noEditPoints="1"/>
          </p:cNvSpPr>
          <p:nvPr/>
        </p:nvSpPr>
        <p:spPr bwMode="auto">
          <a:xfrm>
            <a:off x="7479063" y="4866306"/>
            <a:ext cx="367172" cy="365708"/>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3" name="megaphone" title="Icon of a megaphone">
            <a:extLst>
              <a:ext uri="{FF2B5EF4-FFF2-40B4-BE49-F238E27FC236}">
                <a16:creationId xmlns:a16="http://schemas.microsoft.com/office/drawing/2014/main" id="{942E6FDB-5DDB-43C7-99DF-62774BAF7DA5}"/>
              </a:ext>
            </a:extLst>
          </p:cNvPr>
          <p:cNvSpPr>
            <a:spLocks noChangeAspect="1" noEditPoints="1"/>
          </p:cNvSpPr>
          <p:nvPr/>
        </p:nvSpPr>
        <p:spPr bwMode="auto">
          <a:xfrm>
            <a:off x="2629401" y="3994380"/>
            <a:ext cx="457135" cy="281025"/>
          </a:xfrm>
          <a:custGeom>
            <a:avLst/>
            <a:gdLst>
              <a:gd name="T0" fmla="*/ 0 w 338"/>
              <a:gd name="T1" fmla="*/ 60 h 205"/>
              <a:gd name="T2" fmla="*/ 338 w 338"/>
              <a:gd name="T3" fmla="*/ 0 h 205"/>
              <a:gd name="T4" fmla="*/ 338 w 338"/>
              <a:gd name="T5" fmla="*/ 186 h 205"/>
              <a:gd name="T6" fmla="*/ 0 w 338"/>
              <a:gd name="T7" fmla="*/ 126 h 205"/>
              <a:gd name="T8" fmla="*/ 0 w 338"/>
              <a:gd name="T9" fmla="*/ 60 h 205"/>
              <a:gd name="T10" fmla="*/ 94 w 338"/>
              <a:gd name="T11" fmla="*/ 143 h 205"/>
              <a:gd name="T12" fmla="*/ 91 w 338"/>
              <a:gd name="T13" fmla="*/ 160 h 205"/>
              <a:gd name="T14" fmla="*/ 136 w 338"/>
              <a:gd name="T15" fmla="*/ 205 h 205"/>
              <a:gd name="T16" fmla="*/ 181 w 338"/>
              <a:gd name="T17" fmla="*/ 158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8" h="205">
                <a:moveTo>
                  <a:pt x="0" y="60"/>
                </a:moveTo>
                <a:cubicBezTo>
                  <a:pt x="338" y="0"/>
                  <a:pt x="338" y="0"/>
                  <a:pt x="338" y="0"/>
                </a:cubicBezTo>
                <a:cubicBezTo>
                  <a:pt x="338" y="186"/>
                  <a:pt x="338" y="186"/>
                  <a:pt x="338" y="186"/>
                </a:cubicBezTo>
                <a:cubicBezTo>
                  <a:pt x="0" y="126"/>
                  <a:pt x="0" y="126"/>
                  <a:pt x="0" y="126"/>
                </a:cubicBezTo>
                <a:lnTo>
                  <a:pt x="0" y="60"/>
                </a:lnTo>
                <a:close/>
                <a:moveTo>
                  <a:pt x="94" y="143"/>
                </a:moveTo>
                <a:cubicBezTo>
                  <a:pt x="92" y="148"/>
                  <a:pt x="91" y="154"/>
                  <a:pt x="91" y="160"/>
                </a:cubicBezTo>
                <a:cubicBezTo>
                  <a:pt x="91" y="185"/>
                  <a:pt x="111" y="205"/>
                  <a:pt x="136" y="205"/>
                </a:cubicBezTo>
                <a:cubicBezTo>
                  <a:pt x="161" y="205"/>
                  <a:pt x="181" y="183"/>
                  <a:pt x="181" y="15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0" name="light" title="Icon of a lightbulb">
            <a:extLst>
              <a:ext uri="{FF2B5EF4-FFF2-40B4-BE49-F238E27FC236}">
                <a16:creationId xmlns:a16="http://schemas.microsoft.com/office/drawing/2014/main" id="{6FC0F3E7-BE57-4ECC-AB4E-E8FAAA0701E6}"/>
              </a:ext>
            </a:extLst>
          </p:cNvPr>
          <p:cNvSpPr>
            <a:spLocks noChangeAspect="1" noEditPoints="1"/>
          </p:cNvSpPr>
          <p:nvPr/>
        </p:nvSpPr>
        <p:spPr bwMode="auto">
          <a:xfrm>
            <a:off x="11345631" y="4916262"/>
            <a:ext cx="246324" cy="365708"/>
          </a:xfrm>
          <a:custGeom>
            <a:avLst/>
            <a:gdLst>
              <a:gd name="T0" fmla="*/ 156 w 224"/>
              <a:gd name="T1" fmla="*/ 312 h 334"/>
              <a:gd name="T2" fmla="*/ 134 w 224"/>
              <a:gd name="T3" fmla="*/ 334 h 334"/>
              <a:gd name="T4" fmla="*/ 89 w 224"/>
              <a:gd name="T5" fmla="*/ 334 h 334"/>
              <a:gd name="T6" fmla="*/ 67 w 224"/>
              <a:gd name="T7" fmla="*/ 312 h 334"/>
              <a:gd name="T8" fmla="*/ 67 w 224"/>
              <a:gd name="T9" fmla="*/ 261 h 334"/>
              <a:gd name="T10" fmla="*/ 37 w 224"/>
              <a:gd name="T11" fmla="*/ 195 h 334"/>
              <a:gd name="T12" fmla="*/ 27 w 224"/>
              <a:gd name="T13" fmla="*/ 185 h 334"/>
              <a:gd name="T14" fmla="*/ 0 w 224"/>
              <a:gd name="T15" fmla="*/ 112 h 334"/>
              <a:gd name="T16" fmla="*/ 112 w 224"/>
              <a:gd name="T17" fmla="*/ 0 h 334"/>
              <a:gd name="T18" fmla="*/ 224 w 224"/>
              <a:gd name="T19" fmla="*/ 112 h 334"/>
              <a:gd name="T20" fmla="*/ 197 w 224"/>
              <a:gd name="T21" fmla="*/ 185 h 334"/>
              <a:gd name="T22" fmla="*/ 200 w 224"/>
              <a:gd name="T23" fmla="*/ 181 h 334"/>
              <a:gd name="T24" fmla="*/ 197 w 224"/>
              <a:gd name="T25" fmla="*/ 185 h 334"/>
              <a:gd name="T26" fmla="*/ 156 w 224"/>
              <a:gd name="T27" fmla="*/ 265 h 334"/>
              <a:gd name="T28" fmla="*/ 156 w 224"/>
              <a:gd name="T29" fmla="*/ 312 h 334"/>
              <a:gd name="T30" fmla="*/ 156 w 224"/>
              <a:gd name="T31" fmla="*/ 312 h 334"/>
              <a:gd name="T32" fmla="*/ 67 w 224"/>
              <a:gd name="T33" fmla="*/ 269 h 334"/>
              <a:gd name="T34" fmla="*/ 156 w 224"/>
              <a:gd name="T35" fmla="*/ 26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334">
                <a:moveTo>
                  <a:pt x="156" y="312"/>
                </a:moveTo>
                <a:cubicBezTo>
                  <a:pt x="156" y="324"/>
                  <a:pt x="146" y="334"/>
                  <a:pt x="134" y="334"/>
                </a:cubicBezTo>
                <a:cubicBezTo>
                  <a:pt x="89" y="334"/>
                  <a:pt x="89" y="334"/>
                  <a:pt x="89" y="334"/>
                </a:cubicBezTo>
                <a:cubicBezTo>
                  <a:pt x="76" y="334"/>
                  <a:pt x="67" y="324"/>
                  <a:pt x="67" y="312"/>
                </a:cubicBezTo>
                <a:cubicBezTo>
                  <a:pt x="67" y="312"/>
                  <a:pt x="67" y="300"/>
                  <a:pt x="67" y="261"/>
                </a:cubicBezTo>
                <a:cubicBezTo>
                  <a:pt x="67" y="221"/>
                  <a:pt x="37" y="195"/>
                  <a:pt x="37" y="195"/>
                </a:cubicBezTo>
                <a:cubicBezTo>
                  <a:pt x="27" y="185"/>
                  <a:pt x="27" y="185"/>
                  <a:pt x="27" y="185"/>
                </a:cubicBezTo>
                <a:cubicBezTo>
                  <a:pt x="10" y="166"/>
                  <a:pt x="0" y="140"/>
                  <a:pt x="0" y="112"/>
                </a:cubicBezTo>
                <a:cubicBezTo>
                  <a:pt x="0" y="50"/>
                  <a:pt x="50" y="0"/>
                  <a:pt x="112" y="0"/>
                </a:cubicBezTo>
                <a:cubicBezTo>
                  <a:pt x="174" y="0"/>
                  <a:pt x="224" y="50"/>
                  <a:pt x="224" y="112"/>
                </a:cubicBezTo>
                <a:cubicBezTo>
                  <a:pt x="224" y="140"/>
                  <a:pt x="214" y="166"/>
                  <a:pt x="197" y="185"/>
                </a:cubicBezTo>
                <a:moveTo>
                  <a:pt x="200" y="181"/>
                </a:moveTo>
                <a:cubicBezTo>
                  <a:pt x="197" y="185"/>
                  <a:pt x="197" y="185"/>
                  <a:pt x="197" y="185"/>
                </a:cubicBezTo>
                <a:cubicBezTo>
                  <a:pt x="197" y="185"/>
                  <a:pt x="156" y="217"/>
                  <a:pt x="156" y="265"/>
                </a:cubicBezTo>
                <a:cubicBezTo>
                  <a:pt x="156" y="312"/>
                  <a:pt x="156" y="312"/>
                  <a:pt x="156" y="312"/>
                </a:cubicBezTo>
                <a:cubicBezTo>
                  <a:pt x="156" y="312"/>
                  <a:pt x="156" y="312"/>
                  <a:pt x="156" y="312"/>
                </a:cubicBezTo>
                <a:moveTo>
                  <a:pt x="67" y="269"/>
                </a:moveTo>
                <a:cubicBezTo>
                  <a:pt x="156" y="269"/>
                  <a:pt x="156" y="269"/>
                  <a:pt x="156"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pencil" title="Icon of a pencil">
            <a:extLst>
              <a:ext uri="{FF2B5EF4-FFF2-40B4-BE49-F238E27FC236}">
                <a16:creationId xmlns:a16="http://schemas.microsoft.com/office/drawing/2014/main" id="{68EF7747-AC8F-4633-A5E0-09CE0C7670BA}"/>
              </a:ext>
            </a:extLst>
          </p:cNvPr>
          <p:cNvSpPr>
            <a:spLocks noChangeAspect="1" noEditPoints="1"/>
          </p:cNvSpPr>
          <p:nvPr/>
        </p:nvSpPr>
        <p:spPr bwMode="auto">
          <a:xfrm>
            <a:off x="3635098" y="3037766"/>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2" name="scissors" title="Icon of scissors">
            <a:extLst>
              <a:ext uri="{FF2B5EF4-FFF2-40B4-BE49-F238E27FC236}">
                <a16:creationId xmlns:a16="http://schemas.microsoft.com/office/drawing/2014/main" id="{C8CB3F06-7CCB-4894-BF2E-422819B96B0D}"/>
              </a:ext>
            </a:extLst>
          </p:cNvPr>
          <p:cNvSpPr>
            <a:spLocks noChangeAspect="1" noEditPoints="1"/>
          </p:cNvSpPr>
          <p:nvPr/>
        </p:nvSpPr>
        <p:spPr bwMode="auto">
          <a:xfrm>
            <a:off x="7546650" y="1209223"/>
            <a:ext cx="231999" cy="365708"/>
          </a:xfrm>
          <a:custGeom>
            <a:avLst/>
            <a:gdLst>
              <a:gd name="T0" fmla="*/ 65 w 189"/>
              <a:gd name="T1" fmla="*/ 269 h 301"/>
              <a:gd name="T2" fmla="*/ 33 w 189"/>
              <a:gd name="T3" fmla="*/ 301 h 301"/>
              <a:gd name="T4" fmla="*/ 0 w 189"/>
              <a:gd name="T5" fmla="*/ 269 h 301"/>
              <a:gd name="T6" fmla="*/ 33 w 189"/>
              <a:gd name="T7" fmla="*/ 236 h 301"/>
              <a:gd name="T8" fmla="*/ 65 w 189"/>
              <a:gd name="T9" fmla="*/ 269 h 301"/>
              <a:gd name="T10" fmla="*/ 157 w 189"/>
              <a:gd name="T11" fmla="*/ 236 h 301"/>
              <a:gd name="T12" fmla="*/ 124 w 189"/>
              <a:gd name="T13" fmla="*/ 269 h 301"/>
              <a:gd name="T14" fmla="*/ 157 w 189"/>
              <a:gd name="T15" fmla="*/ 301 h 301"/>
              <a:gd name="T16" fmla="*/ 189 w 189"/>
              <a:gd name="T17" fmla="*/ 269 h 301"/>
              <a:gd name="T18" fmla="*/ 157 w 189"/>
              <a:gd name="T19" fmla="*/ 236 h 301"/>
              <a:gd name="T20" fmla="*/ 157 w 189"/>
              <a:gd name="T21" fmla="*/ 0 h 301"/>
              <a:gd name="T22" fmla="*/ 38 w 189"/>
              <a:gd name="T23" fmla="*/ 237 h 301"/>
              <a:gd name="T24" fmla="*/ 33 w 189"/>
              <a:gd name="T25" fmla="*/ 0 h 301"/>
              <a:gd name="T26" fmla="*/ 151 w 189"/>
              <a:gd name="T27"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301">
                <a:moveTo>
                  <a:pt x="65" y="269"/>
                </a:moveTo>
                <a:cubicBezTo>
                  <a:pt x="65" y="287"/>
                  <a:pt x="51" y="301"/>
                  <a:pt x="33" y="301"/>
                </a:cubicBezTo>
                <a:cubicBezTo>
                  <a:pt x="15" y="301"/>
                  <a:pt x="0" y="287"/>
                  <a:pt x="0" y="269"/>
                </a:cubicBezTo>
                <a:cubicBezTo>
                  <a:pt x="0" y="251"/>
                  <a:pt x="15" y="236"/>
                  <a:pt x="33" y="236"/>
                </a:cubicBezTo>
                <a:cubicBezTo>
                  <a:pt x="51" y="236"/>
                  <a:pt x="65" y="251"/>
                  <a:pt x="65" y="269"/>
                </a:cubicBezTo>
                <a:close/>
                <a:moveTo>
                  <a:pt x="157" y="236"/>
                </a:moveTo>
                <a:cubicBezTo>
                  <a:pt x="139" y="236"/>
                  <a:pt x="124" y="251"/>
                  <a:pt x="124" y="269"/>
                </a:cubicBezTo>
                <a:cubicBezTo>
                  <a:pt x="124" y="287"/>
                  <a:pt x="139" y="301"/>
                  <a:pt x="157" y="301"/>
                </a:cubicBezTo>
                <a:cubicBezTo>
                  <a:pt x="175" y="301"/>
                  <a:pt x="189" y="287"/>
                  <a:pt x="189" y="269"/>
                </a:cubicBezTo>
                <a:cubicBezTo>
                  <a:pt x="189" y="251"/>
                  <a:pt x="175" y="236"/>
                  <a:pt x="157" y="236"/>
                </a:cubicBezTo>
                <a:close/>
                <a:moveTo>
                  <a:pt x="157" y="0"/>
                </a:moveTo>
                <a:cubicBezTo>
                  <a:pt x="38" y="237"/>
                  <a:pt x="38" y="237"/>
                  <a:pt x="38" y="237"/>
                </a:cubicBezTo>
                <a:moveTo>
                  <a:pt x="33" y="0"/>
                </a:moveTo>
                <a:cubicBezTo>
                  <a:pt x="151" y="237"/>
                  <a:pt x="151" y="237"/>
                  <a:pt x="151" y="23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baloon" title="Icon of a balloon">
            <a:extLst>
              <a:ext uri="{FF2B5EF4-FFF2-40B4-BE49-F238E27FC236}">
                <a16:creationId xmlns:a16="http://schemas.microsoft.com/office/drawing/2014/main" id="{D282426A-A757-4D1A-ACB4-F550BC89714D}"/>
              </a:ext>
            </a:extLst>
          </p:cNvPr>
          <p:cNvSpPr>
            <a:spLocks noChangeAspect="1" noEditPoints="1"/>
          </p:cNvSpPr>
          <p:nvPr/>
        </p:nvSpPr>
        <p:spPr bwMode="auto">
          <a:xfrm>
            <a:off x="10409986" y="3952038"/>
            <a:ext cx="265231" cy="365708"/>
          </a:xfrm>
          <a:custGeom>
            <a:avLst/>
            <a:gdLst>
              <a:gd name="T0" fmla="*/ 189 w 261"/>
              <a:gd name="T1" fmla="*/ 95 h 362"/>
              <a:gd name="T2" fmla="*/ 94 w 261"/>
              <a:gd name="T3" fmla="*/ 238 h 362"/>
              <a:gd name="T4" fmla="*/ 0 w 261"/>
              <a:gd name="T5" fmla="*/ 95 h 362"/>
              <a:gd name="T6" fmla="*/ 94 w 261"/>
              <a:gd name="T7" fmla="*/ 0 h 362"/>
              <a:gd name="T8" fmla="*/ 189 w 261"/>
              <a:gd name="T9" fmla="*/ 95 h 362"/>
              <a:gd name="T10" fmla="*/ 141 w 261"/>
              <a:gd name="T11" fmla="*/ 95 h 362"/>
              <a:gd name="T12" fmla="*/ 92 w 261"/>
              <a:gd name="T13" fmla="*/ 46 h 362"/>
              <a:gd name="T14" fmla="*/ 94 w 261"/>
              <a:gd name="T15" fmla="*/ 238 h 362"/>
              <a:gd name="T16" fmla="*/ 118 w 261"/>
              <a:gd name="T17" fmla="*/ 302 h 362"/>
              <a:gd name="T18" fmla="*/ 236 w 261"/>
              <a:gd name="T19" fmla="*/ 313 h 362"/>
              <a:gd name="T20" fmla="*/ 260 w 261"/>
              <a:gd name="T21"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62">
                <a:moveTo>
                  <a:pt x="189" y="95"/>
                </a:moveTo>
                <a:cubicBezTo>
                  <a:pt x="189" y="198"/>
                  <a:pt x="94" y="238"/>
                  <a:pt x="94" y="238"/>
                </a:cubicBezTo>
                <a:cubicBezTo>
                  <a:pt x="94" y="238"/>
                  <a:pt x="0" y="197"/>
                  <a:pt x="0" y="95"/>
                </a:cubicBezTo>
                <a:cubicBezTo>
                  <a:pt x="0" y="43"/>
                  <a:pt x="42" y="0"/>
                  <a:pt x="94" y="0"/>
                </a:cubicBezTo>
                <a:cubicBezTo>
                  <a:pt x="146" y="0"/>
                  <a:pt x="189" y="43"/>
                  <a:pt x="189" y="95"/>
                </a:cubicBezTo>
                <a:close/>
                <a:moveTo>
                  <a:pt x="141" y="95"/>
                </a:moveTo>
                <a:cubicBezTo>
                  <a:pt x="137" y="67"/>
                  <a:pt x="117" y="46"/>
                  <a:pt x="92" y="46"/>
                </a:cubicBezTo>
                <a:moveTo>
                  <a:pt x="94" y="238"/>
                </a:moveTo>
                <a:cubicBezTo>
                  <a:pt x="94" y="238"/>
                  <a:pt x="88" y="288"/>
                  <a:pt x="118" y="302"/>
                </a:cubicBezTo>
                <a:cubicBezTo>
                  <a:pt x="158" y="321"/>
                  <a:pt x="205" y="300"/>
                  <a:pt x="236" y="313"/>
                </a:cubicBezTo>
                <a:cubicBezTo>
                  <a:pt x="261" y="324"/>
                  <a:pt x="260" y="362"/>
                  <a:pt x="260" y="36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pizza" title="Icon of a slice of pizza">
            <a:extLst>
              <a:ext uri="{FF2B5EF4-FFF2-40B4-BE49-F238E27FC236}">
                <a16:creationId xmlns:a16="http://schemas.microsoft.com/office/drawing/2014/main" id="{BB92A011-E309-4224-AA1C-50380FE9FF58}"/>
              </a:ext>
            </a:extLst>
          </p:cNvPr>
          <p:cNvSpPr>
            <a:spLocks noChangeAspect="1" noEditPoints="1"/>
          </p:cNvSpPr>
          <p:nvPr/>
        </p:nvSpPr>
        <p:spPr bwMode="auto">
          <a:xfrm>
            <a:off x="10406235" y="4866306"/>
            <a:ext cx="272731" cy="365708"/>
          </a:xfrm>
          <a:custGeom>
            <a:avLst/>
            <a:gdLst>
              <a:gd name="T0" fmla="*/ 150 w 255"/>
              <a:gd name="T1" fmla="*/ 33 h 345"/>
              <a:gd name="T2" fmla="*/ 238 w 255"/>
              <a:gd name="T3" fmla="*/ 102 h 345"/>
              <a:gd name="T4" fmla="*/ 250 w 255"/>
              <a:gd name="T5" fmla="*/ 136 h 345"/>
              <a:gd name="T6" fmla="*/ 250 w 255"/>
              <a:gd name="T7" fmla="*/ 136 h 345"/>
              <a:gd name="T8" fmla="*/ 219 w 255"/>
              <a:gd name="T9" fmla="*/ 147 h 345"/>
              <a:gd name="T10" fmla="*/ 138 w 255"/>
              <a:gd name="T11" fmla="*/ 78 h 345"/>
              <a:gd name="T12" fmla="*/ 16 w 255"/>
              <a:gd name="T13" fmla="*/ 43 h 345"/>
              <a:gd name="T14" fmla="*/ 6 w 255"/>
              <a:gd name="T15" fmla="*/ 12 h 345"/>
              <a:gd name="T16" fmla="*/ 6 w 255"/>
              <a:gd name="T17" fmla="*/ 12 h 345"/>
              <a:gd name="T18" fmla="*/ 40 w 255"/>
              <a:gd name="T19" fmla="*/ 1 h 345"/>
              <a:gd name="T20" fmla="*/ 148 w 255"/>
              <a:gd name="T21" fmla="*/ 31 h 345"/>
              <a:gd name="T22" fmla="*/ 150 w 255"/>
              <a:gd name="T23" fmla="*/ 33 h 345"/>
              <a:gd name="T24" fmla="*/ 70 w 255"/>
              <a:gd name="T25" fmla="*/ 80 h 345"/>
              <a:gd name="T26" fmla="*/ 49 w 255"/>
              <a:gd name="T27" fmla="*/ 101 h 345"/>
              <a:gd name="T28" fmla="*/ 70 w 255"/>
              <a:gd name="T29" fmla="*/ 123 h 345"/>
              <a:gd name="T30" fmla="*/ 91 w 255"/>
              <a:gd name="T31" fmla="*/ 101 h 345"/>
              <a:gd name="T32" fmla="*/ 70 w 255"/>
              <a:gd name="T33" fmla="*/ 80 h 345"/>
              <a:gd name="T34" fmla="*/ 116 w 255"/>
              <a:gd name="T35" fmla="*/ 149 h 345"/>
              <a:gd name="T36" fmla="*/ 95 w 255"/>
              <a:gd name="T37" fmla="*/ 170 h 345"/>
              <a:gd name="T38" fmla="*/ 116 w 255"/>
              <a:gd name="T39" fmla="*/ 191 h 345"/>
              <a:gd name="T40" fmla="*/ 137 w 255"/>
              <a:gd name="T41" fmla="*/ 170 h 345"/>
              <a:gd name="T42" fmla="*/ 116 w 255"/>
              <a:gd name="T43" fmla="*/ 149 h 345"/>
              <a:gd name="T44" fmla="*/ 66 w 255"/>
              <a:gd name="T45" fmla="*/ 215 h 345"/>
              <a:gd name="T46" fmla="*/ 45 w 255"/>
              <a:gd name="T47" fmla="*/ 236 h 345"/>
              <a:gd name="T48" fmla="*/ 66 w 255"/>
              <a:gd name="T49" fmla="*/ 258 h 345"/>
              <a:gd name="T50" fmla="*/ 88 w 255"/>
              <a:gd name="T51" fmla="*/ 236 h 345"/>
              <a:gd name="T52" fmla="*/ 66 w 255"/>
              <a:gd name="T53" fmla="*/ 215 h 345"/>
              <a:gd name="T54" fmla="*/ 15 w 255"/>
              <a:gd name="T55" fmla="*/ 44 h 345"/>
              <a:gd name="T56" fmla="*/ 15 w 255"/>
              <a:gd name="T57" fmla="*/ 322 h 345"/>
              <a:gd name="T58" fmla="*/ 15 w 255"/>
              <a:gd name="T59" fmla="*/ 324 h 345"/>
              <a:gd name="T60" fmla="*/ 15 w 255"/>
              <a:gd name="T61" fmla="*/ 324 h 345"/>
              <a:gd name="T62" fmla="*/ 15 w 255"/>
              <a:gd name="T63" fmla="*/ 329 h 345"/>
              <a:gd name="T64" fmla="*/ 31 w 255"/>
              <a:gd name="T65" fmla="*/ 345 h 345"/>
              <a:gd name="T66" fmla="*/ 31 w 255"/>
              <a:gd name="T67" fmla="*/ 345 h 345"/>
              <a:gd name="T68" fmla="*/ 47 w 255"/>
              <a:gd name="T69" fmla="*/ 329 h 345"/>
              <a:gd name="T70" fmla="*/ 47 w 255"/>
              <a:gd name="T71" fmla="*/ 324 h 345"/>
              <a:gd name="T72" fmla="*/ 47 w 255"/>
              <a:gd name="T73" fmla="*/ 324 h 345"/>
              <a:gd name="T74" fmla="*/ 174 w 255"/>
              <a:gd name="T75" fmla="*/ 195 h 345"/>
              <a:gd name="T76" fmla="*/ 174 w 255"/>
              <a:gd name="T77" fmla="*/ 195 h 345"/>
              <a:gd name="T78" fmla="*/ 174 w 255"/>
              <a:gd name="T79" fmla="*/ 216 h 345"/>
              <a:gd name="T80" fmla="*/ 188 w 255"/>
              <a:gd name="T81" fmla="*/ 229 h 345"/>
              <a:gd name="T82" fmla="*/ 188 w 255"/>
              <a:gd name="T83" fmla="*/ 229 h 345"/>
              <a:gd name="T84" fmla="*/ 201 w 255"/>
              <a:gd name="T85" fmla="*/ 216 h 345"/>
              <a:gd name="T86" fmla="*/ 201 w 255"/>
              <a:gd name="T87" fmla="*/ 168 h 345"/>
              <a:gd name="T88" fmla="*/ 201 w 255"/>
              <a:gd name="T89" fmla="*/ 164 h 345"/>
              <a:gd name="T90" fmla="*/ 201 w 255"/>
              <a:gd name="T91" fmla="*/ 176 h 345"/>
              <a:gd name="T92" fmla="*/ 214 w 255"/>
              <a:gd name="T93" fmla="*/ 189 h 345"/>
              <a:gd name="T94" fmla="*/ 214 w 255"/>
              <a:gd name="T95" fmla="*/ 189 h 345"/>
              <a:gd name="T96" fmla="*/ 226 w 255"/>
              <a:gd name="T97" fmla="*/ 176 h 345"/>
              <a:gd name="T98" fmla="*/ 226 w 255"/>
              <a:gd name="T99" fmla="*/ 15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5" h="345">
                <a:moveTo>
                  <a:pt x="150" y="33"/>
                </a:moveTo>
                <a:cubicBezTo>
                  <a:pt x="215" y="68"/>
                  <a:pt x="238" y="102"/>
                  <a:pt x="238" y="102"/>
                </a:cubicBezTo>
                <a:cubicBezTo>
                  <a:pt x="249" y="116"/>
                  <a:pt x="255" y="124"/>
                  <a:pt x="250" y="136"/>
                </a:cubicBezTo>
                <a:cubicBezTo>
                  <a:pt x="250" y="136"/>
                  <a:pt x="250" y="136"/>
                  <a:pt x="250" y="136"/>
                </a:cubicBezTo>
                <a:cubicBezTo>
                  <a:pt x="244" y="147"/>
                  <a:pt x="228" y="156"/>
                  <a:pt x="219" y="147"/>
                </a:cubicBezTo>
                <a:cubicBezTo>
                  <a:pt x="204" y="136"/>
                  <a:pt x="183" y="104"/>
                  <a:pt x="138" y="78"/>
                </a:cubicBezTo>
                <a:cubicBezTo>
                  <a:pt x="90" y="50"/>
                  <a:pt x="26" y="46"/>
                  <a:pt x="16" y="43"/>
                </a:cubicBezTo>
                <a:cubicBezTo>
                  <a:pt x="5" y="41"/>
                  <a:pt x="0" y="23"/>
                  <a:pt x="6" y="12"/>
                </a:cubicBezTo>
                <a:cubicBezTo>
                  <a:pt x="6" y="12"/>
                  <a:pt x="6" y="12"/>
                  <a:pt x="6" y="12"/>
                </a:cubicBezTo>
                <a:cubicBezTo>
                  <a:pt x="12" y="0"/>
                  <a:pt x="23" y="1"/>
                  <a:pt x="40" y="1"/>
                </a:cubicBezTo>
                <a:cubicBezTo>
                  <a:pt x="40" y="1"/>
                  <a:pt x="81" y="0"/>
                  <a:pt x="148" y="31"/>
                </a:cubicBezTo>
                <a:cubicBezTo>
                  <a:pt x="148" y="32"/>
                  <a:pt x="150" y="32"/>
                  <a:pt x="150" y="33"/>
                </a:cubicBezTo>
                <a:close/>
                <a:moveTo>
                  <a:pt x="70" y="80"/>
                </a:moveTo>
                <a:cubicBezTo>
                  <a:pt x="58" y="80"/>
                  <a:pt x="49" y="89"/>
                  <a:pt x="49" y="101"/>
                </a:cubicBezTo>
                <a:cubicBezTo>
                  <a:pt x="49" y="113"/>
                  <a:pt x="58" y="123"/>
                  <a:pt x="70" y="123"/>
                </a:cubicBezTo>
                <a:cubicBezTo>
                  <a:pt x="82" y="123"/>
                  <a:pt x="91" y="113"/>
                  <a:pt x="91" y="101"/>
                </a:cubicBezTo>
                <a:cubicBezTo>
                  <a:pt x="91" y="89"/>
                  <a:pt x="82" y="80"/>
                  <a:pt x="70" y="80"/>
                </a:cubicBezTo>
                <a:close/>
                <a:moveTo>
                  <a:pt x="116" y="149"/>
                </a:moveTo>
                <a:cubicBezTo>
                  <a:pt x="104" y="149"/>
                  <a:pt x="95" y="158"/>
                  <a:pt x="95" y="170"/>
                </a:cubicBezTo>
                <a:cubicBezTo>
                  <a:pt x="95" y="182"/>
                  <a:pt x="104" y="191"/>
                  <a:pt x="116" y="191"/>
                </a:cubicBezTo>
                <a:cubicBezTo>
                  <a:pt x="128" y="191"/>
                  <a:pt x="137" y="182"/>
                  <a:pt x="137" y="170"/>
                </a:cubicBezTo>
                <a:cubicBezTo>
                  <a:pt x="137" y="158"/>
                  <a:pt x="128" y="149"/>
                  <a:pt x="116" y="149"/>
                </a:cubicBezTo>
                <a:close/>
                <a:moveTo>
                  <a:pt x="66" y="215"/>
                </a:moveTo>
                <a:cubicBezTo>
                  <a:pt x="54" y="215"/>
                  <a:pt x="45" y="224"/>
                  <a:pt x="45" y="236"/>
                </a:cubicBezTo>
                <a:cubicBezTo>
                  <a:pt x="45" y="248"/>
                  <a:pt x="54" y="258"/>
                  <a:pt x="66" y="258"/>
                </a:cubicBezTo>
                <a:cubicBezTo>
                  <a:pt x="78" y="258"/>
                  <a:pt x="88" y="248"/>
                  <a:pt x="88" y="236"/>
                </a:cubicBezTo>
                <a:cubicBezTo>
                  <a:pt x="88" y="224"/>
                  <a:pt x="78" y="215"/>
                  <a:pt x="66" y="215"/>
                </a:cubicBezTo>
                <a:close/>
                <a:moveTo>
                  <a:pt x="15" y="44"/>
                </a:moveTo>
                <a:cubicBezTo>
                  <a:pt x="15" y="322"/>
                  <a:pt x="15" y="322"/>
                  <a:pt x="15" y="322"/>
                </a:cubicBezTo>
                <a:cubicBezTo>
                  <a:pt x="15" y="322"/>
                  <a:pt x="15" y="323"/>
                  <a:pt x="15" y="324"/>
                </a:cubicBezTo>
                <a:cubicBezTo>
                  <a:pt x="15" y="324"/>
                  <a:pt x="15" y="324"/>
                  <a:pt x="15" y="324"/>
                </a:cubicBezTo>
                <a:cubicBezTo>
                  <a:pt x="15" y="329"/>
                  <a:pt x="15" y="329"/>
                  <a:pt x="15" y="329"/>
                </a:cubicBezTo>
                <a:cubicBezTo>
                  <a:pt x="15" y="338"/>
                  <a:pt x="22" y="345"/>
                  <a:pt x="31" y="345"/>
                </a:cubicBezTo>
                <a:cubicBezTo>
                  <a:pt x="31" y="345"/>
                  <a:pt x="31" y="345"/>
                  <a:pt x="31" y="345"/>
                </a:cubicBezTo>
                <a:cubicBezTo>
                  <a:pt x="40" y="345"/>
                  <a:pt x="47" y="338"/>
                  <a:pt x="47" y="329"/>
                </a:cubicBezTo>
                <a:cubicBezTo>
                  <a:pt x="47" y="324"/>
                  <a:pt x="47" y="324"/>
                  <a:pt x="47" y="324"/>
                </a:cubicBezTo>
                <a:cubicBezTo>
                  <a:pt x="47" y="324"/>
                  <a:pt x="47" y="324"/>
                  <a:pt x="47" y="324"/>
                </a:cubicBezTo>
                <a:cubicBezTo>
                  <a:pt x="54" y="317"/>
                  <a:pt x="174" y="195"/>
                  <a:pt x="174" y="195"/>
                </a:cubicBezTo>
                <a:cubicBezTo>
                  <a:pt x="174" y="195"/>
                  <a:pt x="174" y="195"/>
                  <a:pt x="174" y="195"/>
                </a:cubicBezTo>
                <a:cubicBezTo>
                  <a:pt x="174" y="216"/>
                  <a:pt x="174" y="216"/>
                  <a:pt x="174" y="216"/>
                </a:cubicBezTo>
                <a:cubicBezTo>
                  <a:pt x="174" y="223"/>
                  <a:pt x="180" y="229"/>
                  <a:pt x="188" y="229"/>
                </a:cubicBezTo>
                <a:cubicBezTo>
                  <a:pt x="188" y="229"/>
                  <a:pt x="188" y="229"/>
                  <a:pt x="188" y="229"/>
                </a:cubicBezTo>
                <a:cubicBezTo>
                  <a:pt x="195" y="229"/>
                  <a:pt x="201" y="223"/>
                  <a:pt x="201" y="216"/>
                </a:cubicBezTo>
                <a:cubicBezTo>
                  <a:pt x="201" y="168"/>
                  <a:pt x="201" y="168"/>
                  <a:pt x="201" y="168"/>
                </a:cubicBezTo>
                <a:cubicBezTo>
                  <a:pt x="201" y="164"/>
                  <a:pt x="201" y="164"/>
                  <a:pt x="201" y="164"/>
                </a:cubicBezTo>
                <a:moveTo>
                  <a:pt x="201" y="176"/>
                </a:moveTo>
                <a:cubicBezTo>
                  <a:pt x="201" y="183"/>
                  <a:pt x="207" y="189"/>
                  <a:pt x="214" y="189"/>
                </a:cubicBezTo>
                <a:cubicBezTo>
                  <a:pt x="214" y="189"/>
                  <a:pt x="214" y="189"/>
                  <a:pt x="214" y="189"/>
                </a:cubicBezTo>
                <a:cubicBezTo>
                  <a:pt x="221" y="189"/>
                  <a:pt x="226" y="183"/>
                  <a:pt x="226" y="176"/>
                </a:cubicBezTo>
                <a:cubicBezTo>
                  <a:pt x="226" y="150"/>
                  <a:pt x="226" y="150"/>
                  <a:pt x="226" y="15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5" name="paint" title="Icon of a paint palette">
            <a:extLst>
              <a:ext uri="{FF2B5EF4-FFF2-40B4-BE49-F238E27FC236}">
                <a16:creationId xmlns:a16="http://schemas.microsoft.com/office/drawing/2014/main" id="{B08828C3-2C81-4213-B795-F6657F6575E9}"/>
              </a:ext>
            </a:extLst>
          </p:cNvPr>
          <p:cNvSpPr>
            <a:spLocks noChangeAspect="1" noEditPoints="1"/>
          </p:cNvSpPr>
          <p:nvPr/>
        </p:nvSpPr>
        <p:spPr bwMode="auto">
          <a:xfrm>
            <a:off x="5552728" y="3037766"/>
            <a:ext cx="370383" cy="365708"/>
          </a:xfrm>
          <a:custGeom>
            <a:avLst/>
            <a:gdLst>
              <a:gd name="T0" fmla="*/ 125 w 288"/>
              <a:gd name="T1" fmla="*/ 235 h 285"/>
              <a:gd name="T2" fmla="*/ 119 w 288"/>
              <a:gd name="T3" fmla="*/ 174 h 285"/>
              <a:gd name="T4" fmla="*/ 58 w 288"/>
              <a:gd name="T5" fmla="*/ 180 h 285"/>
              <a:gd name="T6" fmla="*/ 6 w 288"/>
              <a:gd name="T7" fmla="*/ 172 h 285"/>
              <a:gd name="T8" fmla="*/ 35 w 288"/>
              <a:gd name="T9" fmla="*/ 66 h 285"/>
              <a:gd name="T10" fmla="*/ 223 w 288"/>
              <a:gd name="T11" fmla="*/ 47 h 285"/>
              <a:gd name="T12" fmla="*/ 242 w 288"/>
              <a:gd name="T13" fmla="*/ 236 h 285"/>
              <a:gd name="T14" fmla="*/ 143 w 288"/>
              <a:gd name="T15" fmla="*/ 285 h 285"/>
              <a:gd name="T16" fmla="*/ 125 w 288"/>
              <a:gd name="T17" fmla="*/ 235 h 285"/>
              <a:gd name="T18" fmla="*/ 197 w 288"/>
              <a:gd name="T19" fmla="*/ 79 h 285"/>
              <a:gd name="T20" fmla="*/ 172 w 288"/>
              <a:gd name="T21" fmla="*/ 82 h 285"/>
              <a:gd name="T22" fmla="*/ 175 w 288"/>
              <a:gd name="T23" fmla="*/ 106 h 285"/>
              <a:gd name="T24" fmla="*/ 199 w 288"/>
              <a:gd name="T25" fmla="*/ 104 h 285"/>
              <a:gd name="T26" fmla="*/ 197 w 288"/>
              <a:gd name="T27" fmla="*/ 79 h 285"/>
              <a:gd name="T28" fmla="*/ 222 w 288"/>
              <a:gd name="T29" fmla="*/ 149 h 285"/>
              <a:gd name="T30" fmla="*/ 197 w 288"/>
              <a:gd name="T31" fmla="*/ 151 h 285"/>
              <a:gd name="T32" fmla="*/ 200 w 288"/>
              <a:gd name="T33" fmla="*/ 176 h 285"/>
              <a:gd name="T34" fmla="*/ 224 w 288"/>
              <a:gd name="T35" fmla="*/ 173 h 285"/>
              <a:gd name="T36" fmla="*/ 222 w 288"/>
              <a:gd name="T37" fmla="*/ 149 h 285"/>
              <a:gd name="T38" fmla="*/ 125 w 288"/>
              <a:gd name="T39" fmla="*/ 70 h 285"/>
              <a:gd name="T40" fmla="*/ 101 w 288"/>
              <a:gd name="T41" fmla="*/ 72 h 285"/>
              <a:gd name="T42" fmla="*/ 103 w 288"/>
              <a:gd name="T43" fmla="*/ 97 h 285"/>
              <a:gd name="T44" fmla="*/ 128 w 288"/>
              <a:gd name="T45" fmla="*/ 94 h 285"/>
              <a:gd name="T46" fmla="*/ 125 w 288"/>
              <a:gd name="T47" fmla="*/ 70 h 285"/>
              <a:gd name="T48" fmla="*/ 75 w 288"/>
              <a:gd name="T49" fmla="*/ 109 h 285"/>
              <a:gd name="T50" fmla="*/ 51 w 288"/>
              <a:gd name="T51" fmla="*/ 111 h 285"/>
              <a:gd name="T52" fmla="*/ 53 w 288"/>
              <a:gd name="T53" fmla="*/ 136 h 285"/>
              <a:gd name="T54" fmla="*/ 78 w 288"/>
              <a:gd name="T55" fmla="*/ 133 h 285"/>
              <a:gd name="T56" fmla="*/ 75 w 288"/>
              <a:gd name="T57" fmla="*/ 109 h 285"/>
              <a:gd name="T58" fmla="*/ 191 w 288"/>
              <a:gd name="T59" fmla="*/ 204 h 285"/>
              <a:gd name="T60" fmla="*/ 167 w 288"/>
              <a:gd name="T61" fmla="*/ 207 h 285"/>
              <a:gd name="T62" fmla="*/ 169 w 288"/>
              <a:gd name="T63" fmla="*/ 231 h 285"/>
              <a:gd name="T64" fmla="*/ 194 w 288"/>
              <a:gd name="T65" fmla="*/ 229 h 285"/>
              <a:gd name="T66" fmla="*/ 191 w 288"/>
              <a:gd name="T67" fmla="*/ 20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285">
                <a:moveTo>
                  <a:pt x="125" y="235"/>
                </a:moveTo>
                <a:cubicBezTo>
                  <a:pt x="140" y="217"/>
                  <a:pt x="138" y="189"/>
                  <a:pt x="119" y="174"/>
                </a:cubicBezTo>
                <a:cubicBezTo>
                  <a:pt x="100" y="159"/>
                  <a:pt x="73" y="162"/>
                  <a:pt x="58" y="180"/>
                </a:cubicBezTo>
                <a:cubicBezTo>
                  <a:pt x="20" y="226"/>
                  <a:pt x="6" y="172"/>
                  <a:pt x="6" y="172"/>
                </a:cubicBezTo>
                <a:cubicBezTo>
                  <a:pt x="0" y="136"/>
                  <a:pt x="9" y="97"/>
                  <a:pt x="35" y="66"/>
                </a:cubicBezTo>
                <a:cubicBezTo>
                  <a:pt x="81" y="9"/>
                  <a:pt x="166" y="0"/>
                  <a:pt x="223" y="47"/>
                </a:cubicBezTo>
                <a:cubicBezTo>
                  <a:pt x="280" y="94"/>
                  <a:pt x="288" y="178"/>
                  <a:pt x="242" y="236"/>
                </a:cubicBezTo>
                <a:cubicBezTo>
                  <a:pt x="216" y="266"/>
                  <a:pt x="180" y="283"/>
                  <a:pt x="143" y="285"/>
                </a:cubicBezTo>
                <a:cubicBezTo>
                  <a:pt x="143" y="285"/>
                  <a:pt x="87" y="282"/>
                  <a:pt x="125" y="235"/>
                </a:cubicBezTo>
                <a:close/>
                <a:moveTo>
                  <a:pt x="197" y="79"/>
                </a:moveTo>
                <a:cubicBezTo>
                  <a:pt x="189" y="73"/>
                  <a:pt x="178" y="74"/>
                  <a:pt x="172" y="82"/>
                </a:cubicBezTo>
                <a:cubicBezTo>
                  <a:pt x="166" y="89"/>
                  <a:pt x="167" y="100"/>
                  <a:pt x="175" y="106"/>
                </a:cubicBezTo>
                <a:cubicBezTo>
                  <a:pt x="182" y="112"/>
                  <a:pt x="193" y="111"/>
                  <a:pt x="199" y="104"/>
                </a:cubicBezTo>
                <a:cubicBezTo>
                  <a:pt x="205" y="96"/>
                  <a:pt x="204" y="85"/>
                  <a:pt x="197" y="79"/>
                </a:cubicBezTo>
                <a:close/>
                <a:moveTo>
                  <a:pt x="222" y="149"/>
                </a:moveTo>
                <a:cubicBezTo>
                  <a:pt x="214" y="143"/>
                  <a:pt x="203" y="144"/>
                  <a:pt x="197" y="151"/>
                </a:cubicBezTo>
                <a:cubicBezTo>
                  <a:pt x="191" y="159"/>
                  <a:pt x="192" y="170"/>
                  <a:pt x="200" y="176"/>
                </a:cubicBezTo>
                <a:cubicBezTo>
                  <a:pt x="207" y="182"/>
                  <a:pt x="218" y="181"/>
                  <a:pt x="224" y="173"/>
                </a:cubicBezTo>
                <a:cubicBezTo>
                  <a:pt x="230" y="166"/>
                  <a:pt x="229" y="155"/>
                  <a:pt x="222" y="149"/>
                </a:cubicBezTo>
                <a:close/>
                <a:moveTo>
                  <a:pt x="125" y="70"/>
                </a:moveTo>
                <a:cubicBezTo>
                  <a:pt x="118" y="64"/>
                  <a:pt x="107" y="65"/>
                  <a:pt x="101" y="72"/>
                </a:cubicBezTo>
                <a:cubicBezTo>
                  <a:pt x="95" y="80"/>
                  <a:pt x="96" y="90"/>
                  <a:pt x="103" y="97"/>
                </a:cubicBezTo>
                <a:cubicBezTo>
                  <a:pt x="111" y="103"/>
                  <a:pt x="122" y="102"/>
                  <a:pt x="128" y="94"/>
                </a:cubicBezTo>
                <a:cubicBezTo>
                  <a:pt x="134" y="87"/>
                  <a:pt x="133" y="76"/>
                  <a:pt x="125" y="70"/>
                </a:cubicBezTo>
                <a:close/>
                <a:moveTo>
                  <a:pt x="75" y="109"/>
                </a:moveTo>
                <a:cubicBezTo>
                  <a:pt x="68" y="103"/>
                  <a:pt x="57" y="104"/>
                  <a:pt x="51" y="111"/>
                </a:cubicBezTo>
                <a:cubicBezTo>
                  <a:pt x="45" y="119"/>
                  <a:pt x="46" y="130"/>
                  <a:pt x="53" y="136"/>
                </a:cubicBezTo>
                <a:cubicBezTo>
                  <a:pt x="61" y="142"/>
                  <a:pt x="72" y="141"/>
                  <a:pt x="78" y="133"/>
                </a:cubicBezTo>
                <a:cubicBezTo>
                  <a:pt x="84" y="126"/>
                  <a:pt x="83" y="115"/>
                  <a:pt x="75" y="109"/>
                </a:cubicBezTo>
                <a:close/>
                <a:moveTo>
                  <a:pt x="191" y="204"/>
                </a:moveTo>
                <a:cubicBezTo>
                  <a:pt x="184" y="198"/>
                  <a:pt x="173" y="199"/>
                  <a:pt x="167" y="207"/>
                </a:cubicBezTo>
                <a:cubicBezTo>
                  <a:pt x="161" y="214"/>
                  <a:pt x="162" y="225"/>
                  <a:pt x="169" y="231"/>
                </a:cubicBezTo>
                <a:cubicBezTo>
                  <a:pt x="177" y="237"/>
                  <a:pt x="188" y="236"/>
                  <a:pt x="194" y="229"/>
                </a:cubicBezTo>
                <a:cubicBezTo>
                  <a:pt x="200" y="221"/>
                  <a:pt x="199" y="210"/>
                  <a:pt x="191" y="2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maze" title="Icon of a maze">
            <a:extLst>
              <a:ext uri="{FF2B5EF4-FFF2-40B4-BE49-F238E27FC236}">
                <a16:creationId xmlns:a16="http://schemas.microsoft.com/office/drawing/2014/main" id="{AA6CF25A-59F6-40FD-9294-FFDCA4552F98}"/>
              </a:ext>
            </a:extLst>
          </p:cNvPr>
          <p:cNvSpPr>
            <a:spLocks noChangeAspect="1" noEditPoints="1"/>
          </p:cNvSpPr>
          <p:nvPr/>
        </p:nvSpPr>
        <p:spPr bwMode="auto">
          <a:xfrm>
            <a:off x="6515052" y="4866306"/>
            <a:ext cx="365707" cy="365708"/>
          </a:xfrm>
          <a:custGeom>
            <a:avLst/>
            <a:gdLst>
              <a:gd name="T0" fmla="*/ 415 w 415"/>
              <a:gd name="T1" fmla="*/ 330 h 415"/>
              <a:gd name="T2" fmla="*/ 415 w 415"/>
              <a:gd name="T3" fmla="*/ 415 h 415"/>
              <a:gd name="T4" fmla="*/ 0 w 415"/>
              <a:gd name="T5" fmla="*/ 415 h 415"/>
              <a:gd name="T6" fmla="*/ 0 w 415"/>
              <a:gd name="T7" fmla="*/ 0 h 415"/>
              <a:gd name="T8" fmla="*/ 78 w 415"/>
              <a:gd name="T9" fmla="*/ 0 h 415"/>
              <a:gd name="T10" fmla="*/ 415 w 415"/>
              <a:gd name="T11" fmla="*/ 248 h 415"/>
              <a:gd name="T12" fmla="*/ 415 w 415"/>
              <a:gd name="T13" fmla="*/ 0 h 415"/>
              <a:gd name="T14" fmla="*/ 163 w 415"/>
              <a:gd name="T15" fmla="*/ 0 h 415"/>
              <a:gd name="T16" fmla="*/ 163 w 415"/>
              <a:gd name="T17" fmla="*/ 82 h 415"/>
              <a:gd name="T18" fmla="*/ 247 w 415"/>
              <a:gd name="T19" fmla="*/ 82 h 415"/>
              <a:gd name="T20" fmla="*/ 415 w 415"/>
              <a:gd name="T21" fmla="*/ 82 h 415"/>
              <a:gd name="T22" fmla="*/ 331 w 415"/>
              <a:gd name="T23" fmla="*/ 82 h 415"/>
              <a:gd name="T24" fmla="*/ 331 w 415"/>
              <a:gd name="T25" fmla="*/ 248 h 415"/>
              <a:gd name="T26" fmla="*/ 331 w 415"/>
              <a:gd name="T27" fmla="*/ 330 h 415"/>
              <a:gd name="T28" fmla="*/ 247 w 415"/>
              <a:gd name="T29" fmla="*/ 330 h 415"/>
              <a:gd name="T30" fmla="*/ 247 w 415"/>
              <a:gd name="T31" fmla="*/ 415 h 415"/>
              <a:gd name="T32" fmla="*/ 163 w 415"/>
              <a:gd name="T33" fmla="*/ 248 h 415"/>
              <a:gd name="T34" fmla="*/ 163 w 415"/>
              <a:gd name="T35" fmla="*/ 415 h 415"/>
              <a:gd name="T36" fmla="*/ 247 w 415"/>
              <a:gd name="T37" fmla="*/ 248 h 415"/>
              <a:gd name="T38" fmla="*/ 247 w 415"/>
              <a:gd name="T39" fmla="*/ 166 h 415"/>
              <a:gd name="T40" fmla="*/ 78 w 415"/>
              <a:gd name="T41" fmla="*/ 166 h 415"/>
              <a:gd name="T42" fmla="*/ 78 w 415"/>
              <a:gd name="T43" fmla="*/ 330 h 415"/>
              <a:gd name="T44" fmla="*/ 78 w 415"/>
              <a:gd name="T45" fmla="*/ 248 h 415"/>
              <a:gd name="T46" fmla="*/ 0 w 415"/>
              <a:gd name="T47" fmla="*/ 248 h 415"/>
              <a:gd name="T48" fmla="*/ 78 w 415"/>
              <a:gd name="T49" fmla="*/ 80 h 415"/>
              <a:gd name="T50" fmla="*/ 0 w 415"/>
              <a:gd name="T51" fmla="*/ 8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5" h="415">
                <a:moveTo>
                  <a:pt x="415" y="330"/>
                </a:moveTo>
                <a:lnTo>
                  <a:pt x="415" y="415"/>
                </a:lnTo>
                <a:lnTo>
                  <a:pt x="0" y="415"/>
                </a:lnTo>
                <a:lnTo>
                  <a:pt x="0" y="0"/>
                </a:lnTo>
                <a:lnTo>
                  <a:pt x="78" y="0"/>
                </a:lnTo>
                <a:moveTo>
                  <a:pt x="415" y="248"/>
                </a:moveTo>
                <a:lnTo>
                  <a:pt x="415" y="0"/>
                </a:lnTo>
                <a:lnTo>
                  <a:pt x="163" y="0"/>
                </a:lnTo>
                <a:lnTo>
                  <a:pt x="163" y="82"/>
                </a:lnTo>
                <a:lnTo>
                  <a:pt x="247" y="82"/>
                </a:lnTo>
                <a:moveTo>
                  <a:pt x="415" y="82"/>
                </a:moveTo>
                <a:lnTo>
                  <a:pt x="331" y="82"/>
                </a:lnTo>
                <a:lnTo>
                  <a:pt x="331" y="248"/>
                </a:lnTo>
                <a:moveTo>
                  <a:pt x="331" y="330"/>
                </a:moveTo>
                <a:lnTo>
                  <a:pt x="247" y="330"/>
                </a:lnTo>
                <a:lnTo>
                  <a:pt x="247" y="415"/>
                </a:lnTo>
                <a:moveTo>
                  <a:pt x="163" y="248"/>
                </a:moveTo>
                <a:lnTo>
                  <a:pt x="163" y="415"/>
                </a:lnTo>
                <a:moveTo>
                  <a:pt x="247" y="248"/>
                </a:moveTo>
                <a:lnTo>
                  <a:pt x="247" y="166"/>
                </a:lnTo>
                <a:lnTo>
                  <a:pt x="78" y="166"/>
                </a:lnTo>
                <a:lnTo>
                  <a:pt x="78" y="330"/>
                </a:lnTo>
                <a:moveTo>
                  <a:pt x="78" y="248"/>
                </a:moveTo>
                <a:lnTo>
                  <a:pt x="0" y="248"/>
                </a:lnTo>
                <a:moveTo>
                  <a:pt x="78" y="80"/>
                </a:moveTo>
                <a:lnTo>
                  <a:pt x="0" y="8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umbrella" title="Icon of an umbrella">
            <a:extLst>
              <a:ext uri="{FF2B5EF4-FFF2-40B4-BE49-F238E27FC236}">
                <a16:creationId xmlns:a16="http://schemas.microsoft.com/office/drawing/2014/main" id="{7122EE26-DE00-488E-A2F1-96AD6FC46445}"/>
              </a:ext>
            </a:extLst>
          </p:cNvPr>
          <p:cNvSpPr>
            <a:spLocks noChangeAspect="1" noEditPoints="1"/>
          </p:cNvSpPr>
          <p:nvPr/>
        </p:nvSpPr>
        <p:spPr bwMode="auto">
          <a:xfrm>
            <a:off x="9388435" y="3952038"/>
            <a:ext cx="388363" cy="365708"/>
          </a:xfrm>
          <a:custGeom>
            <a:avLst/>
            <a:gdLst>
              <a:gd name="T0" fmla="*/ 0 w 333"/>
              <a:gd name="T1" fmla="*/ 167 h 312"/>
              <a:gd name="T2" fmla="*/ 166 w 333"/>
              <a:gd name="T3" fmla="*/ 0 h 312"/>
              <a:gd name="T4" fmla="*/ 333 w 333"/>
              <a:gd name="T5" fmla="*/ 167 h 312"/>
              <a:gd name="T6" fmla="*/ 111 w 333"/>
              <a:gd name="T7" fmla="*/ 173 h 312"/>
              <a:gd name="T8" fmla="*/ 55 w 333"/>
              <a:gd name="T9" fmla="*/ 117 h 312"/>
              <a:gd name="T10" fmla="*/ 0 w 333"/>
              <a:gd name="T11" fmla="*/ 173 h 312"/>
              <a:gd name="T12" fmla="*/ 222 w 333"/>
              <a:gd name="T13" fmla="*/ 173 h 312"/>
              <a:gd name="T14" fmla="*/ 166 w 333"/>
              <a:gd name="T15" fmla="*/ 117 h 312"/>
              <a:gd name="T16" fmla="*/ 111 w 333"/>
              <a:gd name="T17" fmla="*/ 173 h 312"/>
              <a:gd name="T18" fmla="*/ 93 w 333"/>
              <a:gd name="T19" fmla="*/ 253 h 312"/>
              <a:gd name="T20" fmla="*/ 93 w 333"/>
              <a:gd name="T21" fmla="*/ 275 h 312"/>
              <a:gd name="T22" fmla="*/ 131 w 333"/>
              <a:gd name="T23" fmla="*/ 312 h 312"/>
              <a:gd name="T24" fmla="*/ 168 w 333"/>
              <a:gd name="T25" fmla="*/ 275 h 312"/>
              <a:gd name="T26" fmla="*/ 168 w 333"/>
              <a:gd name="T27" fmla="*/ 117 h 312"/>
              <a:gd name="T28" fmla="*/ 333 w 333"/>
              <a:gd name="T29" fmla="*/ 173 h 312"/>
              <a:gd name="T30" fmla="*/ 277 w 333"/>
              <a:gd name="T31" fmla="*/ 117 h 312"/>
              <a:gd name="T32" fmla="*/ 222 w 333"/>
              <a:gd name="T33" fmla="*/ 17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3" h="312">
                <a:moveTo>
                  <a:pt x="0" y="167"/>
                </a:moveTo>
                <a:cubicBezTo>
                  <a:pt x="0" y="75"/>
                  <a:pt x="74" y="0"/>
                  <a:pt x="166" y="0"/>
                </a:cubicBezTo>
                <a:cubicBezTo>
                  <a:pt x="258" y="0"/>
                  <a:pt x="333" y="75"/>
                  <a:pt x="333" y="167"/>
                </a:cubicBezTo>
                <a:moveTo>
                  <a:pt x="111" y="173"/>
                </a:moveTo>
                <a:cubicBezTo>
                  <a:pt x="111" y="142"/>
                  <a:pt x="86" y="117"/>
                  <a:pt x="55" y="117"/>
                </a:cubicBezTo>
                <a:cubicBezTo>
                  <a:pt x="24" y="117"/>
                  <a:pt x="0" y="142"/>
                  <a:pt x="0" y="173"/>
                </a:cubicBezTo>
                <a:moveTo>
                  <a:pt x="222" y="173"/>
                </a:moveTo>
                <a:cubicBezTo>
                  <a:pt x="222" y="142"/>
                  <a:pt x="197" y="117"/>
                  <a:pt x="166" y="117"/>
                </a:cubicBezTo>
                <a:cubicBezTo>
                  <a:pt x="136" y="117"/>
                  <a:pt x="111" y="142"/>
                  <a:pt x="111" y="173"/>
                </a:cubicBezTo>
                <a:moveTo>
                  <a:pt x="93" y="253"/>
                </a:moveTo>
                <a:cubicBezTo>
                  <a:pt x="93" y="275"/>
                  <a:pt x="93" y="275"/>
                  <a:pt x="93" y="275"/>
                </a:cubicBezTo>
                <a:cubicBezTo>
                  <a:pt x="93" y="296"/>
                  <a:pt x="110" y="312"/>
                  <a:pt x="131" y="312"/>
                </a:cubicBezTo>
                <a:cubicBezTo>
                  <a:pt x="151" y="312"/>
                  <a:pt x="168" y="296"/>
                  <a:pt x="168" y="275"/>
                </a:cubicBezTo>
                <a:cubicBezTo>
                  <a:pt x="168" y="117"/>
                  <a:pt x="168" y="117"/>
                  <a:pt x="168" y="117"/>
                </a:cubicBezTo>
                <a:moveTo>
                  <a:pt x="333" y="173"/>
                </a:moveTo>
                <a:cubicBezTo>
                  <a:pt x="333" y="142"/>
                  <a:pt x="308" y="117"/>
                  <a:pt x="277" y="117"/>
                </a:cubicBezTo>
                <a:cubicBezTo>
                  <a:pt x="247" y="117"/>
                  <a:pt x="222" y="142"/>
                  <a:pt x="222" y="17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2" name="drum" title="Icon of a drum with two drumsticks">
            <a:extLst>
              <a:ext uri="{FF2B5EF4-FFF2-40B4-BE49-F238E27FC236}">
                <a16:creationId xmlns:a16="http://schemas.microsoft.com/office/drawing/2014/main" id="{5F651ED2-CDAF-43EC-A3CC-0EE191B5FCE1}"/>
              </a:ext>
            </a:extLst>
          </p:cNvPr>
          <p:cNvSpPr>
            <a:spLocks noChangeAspect="1" noEditPoints="1"/>
          </p:cNvSpPr>
          <p:nvPr/>
        </p:nvSpPr>
        <p:spPr bwMode="auto">
          <a:xfrm>
            <a:off x="9394748" y="4866306"/>
            <a:ext cx="375740" cy="365708"/>
          </a:xfrm>
          <a:custGeom>
            <a:avLst/>
            <a:gdLst>
              <a:gd name="T0" fmla="*/ 216 w 300"/>
              <a:gd name="T1" fmla="*/ 94 h 293"/>
              <a:gd name="T2" fmla="*/ 275 w 300"/>
              <a:gd name="T3" fmla="*/ 94 h 293"/>
              <a:gd name="T4" fmla="*/ 296 w 300"/>
              <a:gd name="T5" fmla="*/ 115 h 293"/>
              <a:gd name="T6" fmla="*/ 296 w 300"/>
              <a:gd name="T7" fmla="*/ 115 h 293"/>
              <a:gd name="T8" fmla="*/ 275 w 300"/>
              <a:gd name="T9" fmla="*/ 135 h 293"/>
              <a:gd name="T10" fmla="*/ 23 w 300"/>
              <a:gd name="T11" fmla="*/ 135 h 293"/>
              <a:gd name="T12" fmla="*/ 2 w 300"/>
              <a:gd name="T13" fmla="*/ 115 h 293"/>
              <a:gd name="T14" fmla="*/ 2 w 300"/>
              <a:gd name="T15" fmla="*/ 115 h 293"/>
              <a:gd name="T16" fmla="*/ 23 w 300"/>
              <a:gd name="T17" fmla="*/ 94 h 293"/>
              <a:gd name="T18" fmla="*/ 94 w 300"/>
              <a:gd name="T19" fmla="*/ 94 h 293"/>
              <a:gd name="T20" fmla="*/ 300 w 300"/>
              <a:gd name="T21" fmla="*/ 272 h 293"/>
              <a:gd name="T22" fmla="*/ 300 w 300"/>
              <a:gd name="T23" fmla="*/ 272 h 293"/>
              <a:gd name="T24" fmla="*/ 279 w 300"/>
              <a:gd name="T25" fmla="*/ 251 h 293"/>
              <a:gd name="T26" fmla="*/ 27 w 300"/>
              <a:gd name="T27" fmla="*/ 251 h 293"/>
              <a:gd name="T28" fmla="*/ 6 w 300"/>
              <a:gd name="T29" fmla="*/ 272 h 293"/>
              <a:gd name="T30" fmla="*/ 6 w 300"/>
              <a:gd name="T31" fmla="*/ 272 h 293"/>
              <a:gd name="T32" fmla="*/ 27 w 300"/>
              <a:gd name="T33" fmla="*/ 293 h 293"/>
              <a:gd name="T34" fmla="*/ 279 w 300"/>
              <a:gd name="T35" fmla="*/ 293 h 293"/>
              <a:gd name="T36" fmla="*/ 300 w 300"/>
              <a:gd name="T37" fmla="*/ 272 h 293"/>
              <a:gd name="T38" fmla="*/ 26 w 300"/>
              <a:gd name="T39" fmla="*/ 135 h 293"/>
              <a:gd name="T40" fmla="*/ 26 w 300"/>
              <a:gd name="T41" fmla="*/ 251 h 293"/>
              <a:gd name="T42" fmla="*/ 278 w 300"/>
              <a:gd name="T43" fmla="*/ 135 h 293"/>
              <a:gd name="T44" fmla="*/ 278 w 300"/>
              <a:gd name="T45" fmla="*/ 251 h 293"/>
              <a:gd name="T46" fmla="*/ 189 w 300"/>
              <a:gd name="T47" fmla="*/ 251 h 293"/>
              <a:gd name="T48" fmla="*/ 117 w 300"/>
              <a:gd name="T49" fmla="*/ 135 h 293"/>
              <a:gd name="T50" fmla="*/ 45 w 300"/>
              <a:gd name="T51" fmla="*/ 251 h 293"/>
              <a:gd name="T52" fmla="*/ 261 w 300"/>
              <a:gd name="T53" fmla="*/ 251 h 293"/>
              <a:gd name="T54" fmla="*/ 189 w 300"/>
              <a:gd name="T55" fmla="*/ 135 h 293"/>
              <a:gd name="T56" fmla="*/ 117 w 300"/>
              <a:gd name="T57" fmla="*/ 251 h 293"/>
              <a:gd name="T58" fmla="*/ 22 w 300"/>
              <a:gd name="T59" fmla="*/ 0 h 293"/>
              <a:gd name="T60" fmla="*/ 0 w 300"/>
              <a:gd name="T61" fmla="*/ 23 h 293"/>
              <a:gd name="T62" fmla="*/ 22 w 300"/>
              <a:gd name="T63" fmla="*/ 45 h 293"/>
              <a:gd name="T64" fmla="*/ 45 w 300"/>
              <a:gd name="T65" fmla="*/ 23 h 293"/>
              <a:gd name="T66" fmla="*/ 22 w 300"/>
              <a:gd name="T67" fmla="*/ 0 h 293"/>
              <a:gd name="T68" fmla="*/ 174 w 300"/>
              <a:gd name="T69" fmla="*/ 65 h 293"/>
              <a:gd name="T70" fmla="*/ 154 w 300"/>
              <a:gd name="T71" fmla="*/ 52 h 293"/>
              <a:gd name="T72" fmla="*/ 131 w 300"/>
              <a:gd name="T73" fmla="*/ 75 h 293"/>
              <a:gd name="T74" fmla="*/ 154 w 300"/>
              <a:gd name="T75" fmla="*/ 98 h 293"/>
              <a:gd name="T76" fmla="*/ 177 w 300"/>
              <a:gd name="T77" fmla="*/ 75 h 293"/>
              <a:gd name="T78" fmla="*/ 174 w 300"/>
              <a:gd name="T79" fmla="*/ 65 h 293"/>
              <a:gd name="T80" fmla="*/ 45 w 300"/>
              <a:gd name="T81" fmla="*/ 23 h 293"/>
              <a:gd name="T82" fmla="*/ 177 w 300"/>
              <a:gd name="T83" fmla="*/ 23 h 293"/>
              <a:gd name="T84" fmla="*/ 289 w 300"/>
              <a:gd name="T85" fmla="*/ 0 h 293"/>
              <a:gd name="T86" fmla="*/ 177 w 300"/>
              <a:gd name="T87" fmla="*/ 6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0" h="293">
                <a:moveTo>
                  <a:pt x="216" y="94"/>
                </a:moveTo>
                <a:cubicBezTo>
                  <a:pt x="275" y="94"/>
                  <a:pt x="275" y="94"/>
                  <a:pt x="275" y="94"/>
                </a:cubicBezTo>
                <a:cubicBezTo>
                  <a:pt x="286" y="94"/>
                  <a:pt x="296" y="103"/>
                  <a:pt x="296" y="115"/>
                </a:cubicBezTo>
                <a:cubicBezTo>
                  <a:pt x="296" y="115"/>
                  <a:pt x="296" y="115"/>
                  <a:pt x="296" y="115"/>
                </a:cubicBezTo>
                <a:cubicBezTo>
                  <a:pt x="296" y="126"/>
                  <a:pt x="286" y="135"/>
                  <a:pt x="275" y="135"/>
                </a:cubicBezTo>
                <a:cubicBezTo>
                  <a:pt x="23" y="135"/>
                  <a:pt x="23" y="135"/>
                  <a:pt x="23" y="135"/>
                </a:cubicBezTo>
                <a:cubicBezTo>
                  <a:pt x="12" y="135"/>
                  <a:pt x="2" y="126"/>
                  <a:pt x="2" y="115"/>
                </a:cubicBezTo>
                <a:cubicBezTo>
                  <a:pt x="2" y="115"/>
                  <a:pt x="2" y="115"/>
                  <a:pt x="2" y="115"/>
                </a:cubicBezTo>
                <a:cubicBezTo>
                  <a:pt x="2" y="103"/>
                  <a:pt x="12" y="94"/>
                  <a:pt x="23" y="94"/>
                </a:cubicBezTo>
                <a:cubicBezTo>
                  <a:pt x="94" y="94"/>
                  <a:pt x="94" y="94"/>
                  <a:pt x="94" y="94"/>
                </a:cubicBezTo>
                <a:moveTo>
                  <a:pt x="300" y="272"/>
                </a:moveTo>
                <a:cubicBezTo>
                  <a:pt x="300" y="272"/>
                  <a:pt x="300" y="272"/>
                  <a:pt x="300" y="272"/>
                </a:cubicBezTo>
                <a:cubicBezTo>
                  <a:pt x="300" y="260"/>
                  <a:pt x="290" y="251"/>
                  <a:pt x="279" y="251"/>
                </a:cubicBezTo>
                <a:cubicBezTo>
                  <a:pt x="27" y="251"/>
                  <a:pt x="27" y="251"/>
                  <a:pt x="27" y="251"/>
                </a:cubicBezTo>
                <a:cubicBezTo>
                  <a:pt x="16" y="251"/>
                  <a:pt x="6" y="260"/>
                  <a:pt x="6" y="272"/>
                </a:cubicBezTo>
                <a:cubicBezTo>
                  <a:pt x="6" y="272"/>
                  <a:pt x="6" y="272"/>
                  <a:pt x="6" y="272"/>
                </a:cubicBezTo>
                <a:cubicBezTo>
                  <a:pt x="6" y="283"/>
                  <a:pt x="16" y="293"/>
                  <a:pt x="27" y="293"/>
                </a:cubicBezTo>
                <a:cubicBezTo>
                  <a:pt x="279" y="293"/>
                  <a:pt x="279" y="293"/>
                  <a:pt x="279" y="293"/>
                </a:cubicBezTo>
                <a:cubicBezTo>
                  <a:pt x="290" y="293"/>
                  <a:pt x="300" y="283"/>
                  <a:pt x="300" y="272"/>
                </a:cubicBezTo>
                <a:close/>
                <a:moveTo>
                  <a:pt x="26" y="135"/>
                </a:moveTo>
                <a:cubicBezTo>
                  <a:pt x="26" y="251"/>
                  <a:pt x="26" y="251"/>
                  <a:pt x="26" y="251"/>
                </a:cubicBezTo>
                <a:moveTo>
                  <a:pt x="278" y="135"/>
                </a:moveTo>
                <a:cubicBezTo>
                  <a:pt x="278" y="134"/>
                  <a:pt x="278" y="251"/>
                  <a:pt x="278" y="251"/>
                </a:cubicBezTo>
                <a:moveTo>
                  <a:pt x="189" y="251"/>
                </a:moveTo>
                <a:cubicBezTo>
                  <a:pt x="117" y="135"/>
                  <a:pt x="117" y="135"/>
                  <a:pt x="117" y="135"/>
                </a:cubicBezTo>
                <a:cubicBezTo>
                  <a:pt x="45" y="251"/>
                  <a:pt x="45" y="251"/>
                  <a:pt x="45" y="251"/>
                </a:cubicBezTo>
                <a:moveTo>
                  <a:pt x="261" y="251"/>
                </a:moveTo>
                <a:cubicBezTo>
                  <a:pt x="189" y="135"/>
                  <a:pt x="189" y="135"/>
                  <a:pt x="189" y="135"/>
                </a:cubicBezTo>
                <a:cubicBezTo>
                  <a:pt x="117" y="251"/>
                  <a:pt x="117" y="251"/>
                  <a:pt x="117" y="251"/>
                </a:cubicBezTo>
                <a:moveTo>
                  <a:pt x="22" y="0"/>
                </a:moveTo>
                <a:cubicBezTo>
                  <a:pt x="10" y="0"/>
                  <a:pt x="0" y="10"/>
                  <a:pt x="0" y="23"/>
                </a:cubicBezTo>
                <a:cubicBezTo>
                  <a:pt x="0" y="35"/>
                  <a:pt x="10" y="45"/>
                  <a:pt x="22" y="45"/>
                </a:cubicBezTo>
                <a:cubicBezTo>
                  <a:pt x="35" y="45"/>
                  <a:pt x="45" y="35"/>
                  <a:pt x="45" y="23"/>
                </a:cubicBezTo>
                <a:cubicBezTo>
                  <a:pt x="45" y="10"/>
                  <a:pt x="35" y="0"/>
                  <a:pt x="22" y="0"/>
                </a:cubicBezTo>
                <a:close/>
                <a:moveTo>
                  <a:pt x="174" y="65"/>
                </a:moveTo>
                <a:cubicBezTo>
                  <a:pt x="171" y="57"/>
                  <a:pt x="163" y="52"/>
                  <a:pt x="154" y="52"/>
                </a:cubicBezTo>
                <a:cubicBezTo>
                  <a:pt x="141" y="52"/>
                  <a:pt x="131" y="62"/>
                  <a:pt x="131" y="75"/>
                </a:cubicBezTo>
                <a:cubicBezTo>
                  <a:pt x="131" y="87"/>
                  <a:pt x="141" y="98"/>
                  <a:pt x="154" y="98"/>
                </a:cubicBezTo>
                <a:cubicBezTo>
                  <a:pt x="167" y="98"/>
                  <a:pt x="177" y="87"/>
                  <a:pt x="177" y="75"/>
                </a:cubicBezTo>
                <a:cubicBezTo>
                  <a:pt x="177" y="71"/>
                  <a:pt x="176" y="68"/>
                  <a:pt x="174" y="65"/>
                </a:cubicBezTo>
                <a:close/>
                <a:moveTo>
                  <a:pt x="45" y="23"/>
                </a:moveTo>
                <a:cubicBezTo>
                  <a:pt x="177" y="23"/>
                  <a:pt x="177" y="23"/>
                  <a:pt x="177" y="23"/>
                </a:cubicBezTo>
                <a:moveTo>
                  <a:pt x="289" y="0"/>
                </a:moveTo>
                <a:cubicBezTo>
                  <a:pt x="177" y="61"/>
                  <a:pt x="177" y="61"/>
                  <a:pt x="177" y="61"/>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AlarmClock_E919" title="Icon of an alarm clock">
            <a:extLst>
              <a:ext uri="{FF2B5EF4-FFF2-40B4-BE49-F238E27FC236}">
                <a16:creationId xmlns:a16="http://schemas.microsoft.com/office/drawing/2014/main" id="{0D38BBFF-1130-4B9C-BB0D-08B32C0951AF}"/>
              </a:ext>
            </a:extLst>
          </p:cNvPr>
          <p:cNvSpPr>
            <a:spLocks noChangeAspect="1" noEditPoints="1"/>
          </p:cNvSpPr>
          <p:nvPr/>
        </p:nvSpPr>
        <p:spPr bwMode="auto">
          <a:xfrm>
            <a:off x="742211" y="1209223"/>
            <a:ext cx="391581" cy="365708"/>
          </a:xfrm>
          <a:custGeom>
            <a:avLst/>
            <a:gdLst>
              <a:gd name="T0" fmla="*/ 309 w 3714"/>
              <a:gd name="T1" fmla="*/ 1204 h 3467"/>
              <a:gd name="T2" fmla="*/ 0 w 3714"/>
              <a:gd name="T3" fmla="*/ 650 h 3467"/>
              <a:gd name="T4" fmla="*/ 650 w 3714"/>
              <a:gd name="T5" fmla="*/ 0 h 3467"/>
              <a:gd name="T6" fmla="*/ 1204 w 3714"/>
              <a:gd name="T7" fmla="*/ 310 h 3467"/>
              <a:gd name="T8" fmla="*/ 3405 w 3714"/>
              <a:gd name="T9" fmla="*/ 1204 h 3467"/>
              <a:gd name="T10" fmla="*/ 3714 w 3714"/>
              <a:gd name="T11" fmla="*/ 650 h 3467"/>
              <a:gd name="T12" fmla="*/ 3064 w 3714"/>
              <a:gd name="T13" fmla="*/ 0 h 3467"/>
              <a:gd name="T14" fmla="*/ 2510 w 3714"/>
              <a:gd name="T15" fmla="*/ 310 h 3467"/>
              <a:gd name="T16" fmla="*/ 1857 w 3714"/>
              <a:gd name="T17" fmla="*/ 248 h 3467"/>
              <a:gd name="T18" fmla="*/ 247 w 3714"/>
              <a:gd name="T19" fmla="*/ 1858 h 3467"/>
              <a:gd name="T20" fmla="*/ 1857 w 3714"/>
              <a:gd name="T21" fmla="*/ 3467 h 3467"/>
              <a:gd name="T22" fmla="*/ 3467 w 3714"/>
              <a:gd name="T23" fmla="*/ 1858 h 3467"/>
              <a:gd name="T24" fmla="*/ 1857 w 3714"/>
              <a:gd name="T25" fmla="*/ 248 h 3467"/>
              <a:gd name="T26" fmla="*/ 1733 w 3714"/>
              <a:gd name="T27" fmla="*/ 867 h 3467"/>
              <a:gd name="T28" fmla="*/ 1733 w 3714"/>
              <a:gd name="T29" fmla="*/ 1981 h 3467"/>
              <a:gd name="T30" fmla="*/ 2600 w 3714"/>
              <a:gd name="T31" fmla="*/ 1981 h 3467"/>
              <a:gd name="T32" fmla="*/ 247 w 3714"/>
              <a:gd name="T33" fmla="*/ 3467 h 3467"/>
              <a:gd name="T34" fmla="*/ 681 w 3714"/>
              <a:gd name="T35" fmla="*/ 3034 h 3467"/>
              <a:gd name="T36" fmla="*/ 3467 w 3714"/>
              <a:gd name="T37" fmla="*/ 3467 h 3467"/>
              <a:gd name="T38" fmla="*/ 3033 w 3714"/>
              <a:gd name="T39" fmla="*/ 3034 h 3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14" h="3467">
                <a:moveTo>
                  <a:pt x="309" y="1204"/>
                </a:moveTo>
                <a:cubicBezTo>
                  <a:pt x="124" y="1090"/>
                  <a:pt x="0" y="885"/>
                  <a:pt x="0" y="650"/>
                </a:cubicBezTo>
                <a:cubicBezTo>
                  <a:pt x="0" y="291"/>
                  <a:pt x="291" y="0"/>
                  <a:pt x="650" y="0"/>
                </a:cubicBezTo>
                <a:cubicBezTo>
                  <a:pt x="884" y="0"/>
                  <a:pt x="1089" y="124"/>
                  <a:pt x="1204" y="310"/>
                </a:cubicBezTo>
                <a:moveTo>
                  <a:pt x="3405" y="1204"/>
                </a:moveTo>
                <a:cubicBezTo>
                  <a:pt x="3590" y="1090"/>
                  <a:pt x="3714" y="885"/>
                  <a:pt x="3714" y="650"/>
                </a:cubicBezTo>
                <a:cubicBezTo>
                  <a:pt x="3714" y="291"/>
                  <a:pt x="3423" y="0"/>
                  <a:pt x="3064" y="0"/>
                </a:cubicBezTo>
                <a:cubicBezTo>
                  <a:pt x="2830" y="0"/>
                  <a:pt x="2625" y="124"/>
                  <a:pt x="2510" y="310"/>
                </a:cubicBezTo>
                <a:moveTo>
                  <a:pt x="1857" y="248"/>
                </a:moveTo>
                <a:cubicBezTo>
                  <a:pt x="968" y="248"/>
                  <a:pt x="247" y="969"/>
                  <a:pt x="247" y="1858"/>
                </a:cubicBezTo>
                <a:cubicBezTo>
                  <a:pt x="247" y="2747"/>
                  <a:pt x="968" y="3467"/>
                  <a:pt x="1857" y="3467"/>
                </a:cubicBezTo>
                <a:cubicBezTo>
                  <a:pt x="2746" y="3467"/>
                  <a:pt x="3467" y="2747"/>
                  <a:pt x="3467" y="1858"/>
                </a:cubicBezTo>
                <a:cubicBezTo>
                  <a:pt x="3467" y="969"/>
                  <a:pt x="2746" y="248"/>
                  <a:pt x="1857" y="248"/>
                </a:cubicBezTo>
                <a:close/>
                <a:moveTo>
                  <a:pt x="1733" y="867"/>
                </a:moveTo>
                <a:cubicBezTo>
                  <a:pt x="1733" y="1981"/>
                  <a:pt x="1733" y="1981"/>
                  <a:pt x="1733" y="1981"/>
                </a:cubicBezTo>
                <a:cubicBezTo>
                  <a:pt x="2600" y="1981"/>
                  <a:pt x="2600" y="1981"/>
                  <a:pt x="2600" y="1981"/>
                </a:cubicBezTo>
                <a:moveTo>
                  <a:pt x="247" y="3467"/>
                </a:moveTo>
                <a:cubicBezTo>
                  <a:pt x="681" y="3034"/>
                  <a:pt x="681" y="3034"/>
                  <a:pt x="681" y="3034"/>
                </a:cubicBezTo>
                <a:moveTo>
                  <a:pt x="3467" y="3467"/>
                </a:moveTo>
                <a:cubicBezTo>
                  <a:pt x="3033" y="3034"/>
                  <a:pt x="3033" y="3034"/>
                  <a:pt x="3033" y="30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0" name="Trophy2_F1AE" title="Icon of a trophy">
            <a:extLst>
              <a:ext uri="{FF2B5EF4-FFF2-40B4-BE49-F238E27FC236}">
                <a16:creationId xmlns:a16="http://schemas.microsoft.com/office/drawing/2014/main" id="{3521FC9E-2E44-41CF-B3A9-C97FC015B1AB}"/>
              </a:ext>
            </a:extLst>
          </p:cNvPr>
          <p:cNvSpPr>
            <a:spLocks noChangeAspect="1" noEditPoints="1"/>
          </p:cNvSpPr>
          <p:nvPr/>
        </p:nvSpPr>
        <p:spPr bwMode="auto">
          <a:xfrm>
            <a:off x="7465708" y="3037766"/>
            <a:ext cx="393882" cy="365708"/>
          </a:xfrm>
          <a:custGeom>
            <a:avLst/>
            <a:gdLst>
              <a:gd name="T0" fmla="*/ 1250 w 3500"/>
              <a:gd name="T1" fmla="*/ 2750 h 3250"/>
              <a:gd name="T2" fmla="*/ 1750 w 3500"/>
              <a:gd name="T3" fmla="*/ 2250 h 3250"/>
              <a:gd name="T4" fmla="*/ 2250 w 3500"/>
              <a:gd name="T5" fmla="*/ 2750 h 3250"/>
              <a:gd name="T6" fmla="*/ 2750 w 3500"/>
              <a:gd name="T7" fmla="*/ 0 h 3250"/>
              <a:gd name="T8" fmla="*/ 750 w 3500"/>
              <a:gd name="T9" fmla="*/ 0 h 3250"/>
              <a:gd name="T10" fmla="*/ 750 w 3500"/>
              <a:gd name="T11" fmla="*/ 1375 h 3250"/>
              <a:gd name="T12" fmla="*/ 1750 w 3500"/>
              <a:gd name="T13" fmla="*/ 2250 h 3250"/>
              <a:gd name="T14" fmla="*/ 2750 w 3500"/>
              <a:gd name="T15" fmla="*/ 1375 h 3250"/>
              <a:gd name="T16" fmla="*/ 2750 w 3500"/>
              <a:gd name="T17" fmla="*/ 0 h 3250"/>
              <a:gd name="T18" fmla="*/ 2746 w 3500"/>
              <a:gd name="T19" fmla="*/ 2750 h 3250"/>
              <a:gd name="T20" fmla="*/ 754 w 3500"/>
              <a:gd name="T21" fmla="*/ 2750 h 3250"/>
              <a:gd name="T22" fmla="*/ 750 w 3500"/>
              <a:gd name="T23" fmla="*/ 2754 h 3250"/>
              <a:gd name="T24" fmla="*/ 750 w 3500"/>
              <a:gd name="T25" fmla="*/ 3250 h 3250"/>
              <a:gd name="T26" fmla="*/ 2750 w 3500"/>
              <a:gd name="T27" fmla="*/ 3250 h 3250"/>
              <a:gd name="T28" fmla="*/ 2750 w 3500"/>
              <a:gd name="T29" fmla="*/ 2754 h 3250"/>
              <a:gd name="T30" fmla="*/ 2746 w 3500"/>
              <a:gd name="T31" fmla="*/ 2750 h 3250"/>
              <a:gd name="T32" fmla="*/ 750 w 3500"/>
              <a:gd name="T33" fmla="*/ 500 h 3250"/>
              <a:gd name="T34" fmla="*/ 2750 w 3500"/>
              <a:gd name="T35" fmla="*/ 500 h 3250"/>
              <a:gd name="T36" fmla="*/ 750 w 3500"/>
              <a:gd name="T37" fmla="*/ 250 h 3250"/>
              <a:gd name="T38" fmla="*/ 125 w 3500"/>
              <a:gd name="T39" fmla="*/ 250 h 3250"/>
              <a:gd name="T40" fmla="*/ 0 w 3500"/>
              <a:gd name="T41" fmla="*/ 375 h 3250"/>
              <a:gd name="T42" fmla="*/ 0 w 3500"/>
              <a:gd name="T43" fmla="*/ 750 h 3250"/>
              <a:gd name="T44" fmla="*/ 750 w 3500"/>
              <a:gd name="T45" fmla="*/ 1500 h 3250"/>
              <a:gd name="T46" fmla="*/ 750 w 3500"/>
              <a:gd name="T47" fmla="*/ 250 h 3250"/>
              <a:gd name="T48" fmla="*/ 2750 w 3500"/>
              <a:gd name="T49" fmla="*/ 1500 h 3250"/>
              <a:gd name="T50" fmla="*/ 3500 w 3500"/>
              <a:gd name="T51" fmla="*/ 750 h 3250"/>
              <a:gd name="T52" fmla="*/ 3500 w 3500"/>
              <a:gd name="T53" fmla="*/ 375 h 3250"/>
              <a:gd name="T54" fmla="*/ 3375 w 3500"/>
              <a:gd name="T55" fmla="*/ 250 h 3250"/>
              <a:gd name="T56" fmla="*/ 2750 w 3500"/>
              <a:gd name="T57" fmla="*/ 250 h 3250"/>
              <a:gd name="T58" fmla="*/ 2750 w 3500"/>
              <a:gd name="T5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00" h="3250">
                <a:moveTo>
                  <a:pt x="1250" y="2750"/>
                </a:moveTo>
                <a:cubicBezTo>
                  <a:pt x="1250" y="2474"/>
                  <a:pt x="1474" y="2250"/>
                  <a:pt x="1750" y="2250"/>
                </a:cubicBezTo>
                <a:cubicBezTo>
                  <a:pt x="2026" y="2250"/>
                  <a:pt x="2250" y="2474"/>
                  <a:pt x="2250" y="2750"/>
                </a:cubicBezTo>
                <a:moveTo>
                  <a:pt x="2750" y="0"/>
                </a:moveTo>
                <a:cubicBezTo>
                  <a:pt x="750" y="0"/>
                  <a:pt x="750" y="0"/>
                  <a:pt x="750" y="0"/>
                </a:cubicBezTo>
                <a:cubicBezTo>
                  <a:pt x="750" y="1375"/>
                  <a:pt x="750" y="1375"/>
                  <a:pt x="750" y="1375"/>
                </a:cubicBezTo>
                <a:cubicBezTo>
                  <a:pt x="750" y="1858"/>
                  <a:pt x="1198" y="2250"/>
                  <a:pt x="1750" y="2250"/>
                </a:cubicBezTo>
                <a:cubicBezTo>
                  <a:pt x="2302" y="2250"/>
                  <a:pt x="2750" y="1858"/>
                  <a:pt x="2750" y="1375"/>
                </a:cubicBezTo>
                <a:lnTo>
                  <a:pt x="2750" y="0"/>
                </a:lnTo>
                <a:close/>
                <a:moveTo>
                  <a:pt x="2746" y="2750"/>
                </a:moveTo>
                <a:cubicBezTo>
                  <a:pt x="754" y="2750"/>
                  <a:pt x="754" y="2750"/>
                  <a:pt x="754" y="2750"/>
                </a:cubicBezTo>
                <a:cubicBezTo>
                  <a:pt x="752" y="2750"/>
                  <a:pt x="750" y="2752"/>
                  <a:pt x="750" y="2754"/>
                </a:cubicBezTo>
                <a:cubicBezTo>
                  <a:pt x="750" y="3250"/>
                  <a:pt x="750" y="3250"/>
                  <a:pt x="750" y="3250"/>
                </a:cubicBezTo>
                <a:cubicBezTo>
                  <a:pt x="2750" y="3250"/>
                  <a:pt x="2750" y="3250"/>
                  <a:pt x="2750" y="3250"/>
                </a:cubicBezTo>
                <a:cubicBezTo>
                  <a:pt x="2750" y="2754"/>
                  <a:pt x="2750" y="2754"/>
                  <a:pt x="2750" y="2754"/>
                </a:cubicBezTo>
                <a:cubicBezTo>
                  <a:pt x="2750" y="2752"/>
                  <a:pt x="2748" y="2750"/>
                  <a:pt x="2746" y="2750"/>
                </a:cubicBezTo>
                <a:close/>
                <a:moveTo>
                  <a:pt x="750" y="500"/>
                </a:moveTo>
                <a:cubicBezTo>
                  <a:pt x="2750" y="500"/>
                  <a:pt x="2750" y="500"/>
                  <a:pt x="2750" y="500"/>
                </a:cubicBezTo>
                <a:moveTo>
                  <a:pt x="750" y="250"/>
                </a:moveTo>
                <a:cubicBezTo>
                  <a:pt x="125" y="250"/>
                  <a:pt x="125" y="250"/>
                  <a:pt x="125" y="250"/>
                </a:cubicBezTo>
                <a:cubicBezTo>
                  <a:pt x="56" y="250"/>
                  <a:pt x="0" y="306"/>
                  <a:pt x="0" y="375"/>
                </a:cubicBezTo>
                <a:cubicBezTo>
                  <a:pt x="0" y="750"/>
                  <a:pt x="0" y="750"/>
                  <a:pt x="0" y="750"/>
                </a:cubicBezTo>
                <a:cubicBezTo>
                  <a:pt x="0" y="1165"/>
                  <a:pt x="335" y="1500"/>
                  <a:pt x="750" y="1500"/>
                </a:cubicBezTo>
                <a:lnTo>
                  <a:pt x="750" y="250"/>
                </a:lnTo>
                <a:close/>
                <a:moveTo>
                  <a:pt x="2750" y="1500"/>
                </a:moveTo>
                <a:cubicBezTo>
                  <a:pt x="3165" y="1500"/>
                  <a:pt x="3500" y="1165"/>
                  <a:pt x="3500" y="750"/>
                </a:cubicBezTo>
                <a:cubicBezTo>
                  <a:pt x="3500" y="375"/>
                  <a:pt x="3500" y="375"/>
                  <a:pt x="3500" y="375"/>
                </a:cubicBezTo>
                <a:cubicBezTo>
                  <a:pt x="3500" y="306"/>
                  <a:pt x="3444" y="250"/>
                  <a:pt x="3375" y="250"/>
                </a:cubicBezTo>
                <a:cubicBezTo>
                  <a:pt x="2750" y="250"/>
                  <a:pt x="2750" y="250"/>
                  <a:pt x="2750" y="250"/>
                </a:cubicBezTo>
                <a:lnTo>
                  <a:pt x="2750" y="1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safe" title="Icon of a locked safe">
            <a:extLst>
              <a:ext uri="{FF2B5EF4-FFF2-40B4-BE49-F238E27FC236}">
                <a16:creationId xmlns:a16="http://schemas.microsoft.com/office/drawing/2014/main" id="{C1C5E813-6A9B-47E4-A356-16DEBE15D13B}"/>
              </a:ext>
            </a:extLst>
          </p:cNvPr>
          <p:cNvSpPr>
            <a:spLocks noChangeAspect="1" noEditPoints="1"/>
          </p:cNvSpPr>
          <p:nvPr/>
        </p:nvSpPr>
        <p:spPr bwMode="auto">
          <a:xfrm>
            <a:off x="4605414" y="2123496"/>
            <a:ext cx="345043" cy="365708"/>
          </a:xfrm>
          <a:custGeom>
            <a:avLst/>
            <a:gdLst>
              <a:gd name="T0" fmla="*/ 311 w 311"/>
              <a:gd name="T1" fmla="*/ 0 h 329"/>
              <a:gd name="T2" fmla="*/ 311 w 311"/>
              <a:gd name="T3" fmla="*/ 329 h 329"/>
              <a:gd name="T4" fmla="*/ 18 w 311"/>
              <a:gd name="T5" fmla="*/ 329 h 329"/>
              <a:gd name="T6" fmla="*/ 0 w 311"/>
              <a:gd name="T7" fmla="*/ 310 h 329"/>
              <a:gd name="T8" fmla="*/ 0 w 311"/>
              <a:gd name="T9" fmla="*/ 247 h 329"/>
              <a:gd name="T10" fmla="*/ 18 w 311"/>
              <a:gd name="T11" fmla="*/ 229 h 329"/>
              <a:gd name="T12" fmla="*/ 18 w 311"/>
              <a:gd name="T13" fmla="*/ 99 h 329"/>
              <a:gd name="T14" fmla="*/ 0 w 311"/>
              <a:gd name="T15" fmla="*/ 81 h 329"/>
              <a:gd name="T16" fmla="*/ 0 w 311"/>
              <a:gd name="T17" fmla="*/ 18 h 329"/>
              <a:gd name="T18" fmla="*/ 18 w 311"/>
              <a:gd name="T19" fmla="*/ 0 h 329"/>
              <a:gd name="T20" fmla="*/ 311 w 311"/>
              <a:gd name="T21" fmla="*/ 0 h 329"/>
              <a:gd name="T22" fmla="*/ 257 w 311"/>
              <a:gd name="T23" fmla="*/ 59 h 329"/>
              <a:gd name="T24" fmla="*/ 80 w 311"/>
              <a:gd name="T25" fmla="*/ 59 h 329"/>
              <a:gd name="T26" fmla="*/ 80 w 311"/>
              <a:gd name="T27" fmla="*/ 266 h 329"/>
              <a:gd name="T28" fmla="*/ 257 w 311"/>
              <a:gd name="T29" fmla="*/ 266 h 329"/>
              <a:gd name="T30" fmla="*/ 257 w 311"/>
              <a:gd name="T31" fmla="*/ 59 h 329"/>
              <a:gd name="T32" fmla="*/ 171 w 311"/>
              <a:gd name="T33" fmla="*/ 167 h 329"/>
              <a:gd name="T34" fmla="*/ 197 w 311"/>
              <a:gd name="T35" fmla="*/ 141 h 329"/>
              <a:gd name="T36" fmla="*/ 171 w 311"/>
              <a:gd name="T37" fmla="*/ 115 h 329"/>
              <a:gd name="T38" fmla="*/ 145 w 311"/>
              <a:gd name="T39" fmla="*/ 141 h 329"/>
              <a:gd name="T40" fmla="*/ 171 w 311"/>
              <a:gd name="T41" fmla="*/ 167 h 329"/>
              <a:gd name="T42" fmla="*/ 205 w 311"/>
              <a:gd name="T43" fmla="*/ 224 h 329"/>
              <a:gd name="T44" fmla="*/ 214 w 311"/>
              <a:gd name="T45" fmla="*/ 215 h 329"/>
              <a:gd name="T46" fmla="*/ 205 w 311"/>
              <a:gd name="T47" fmla="*/ 206 h 329"/>
              <a:gd name="T48" fmla="*/ 196 w 311"/>
              <a:gd name="T49" fmla="*/ 215 h 329"/>
              <a:gd name="T50" fmla="*/ 205 w 311"/>
              <a:gd name="T51" fmla="*/ 224 h 329"/>
              <a:gd name="T52" fmla="*/ 192 w 311"/>
              <a:gd name="T53" fmla="*/ 125 h 329"/>
              <a:gd name="T54" fmla="*/ 257 w 311"/>
              <a:gd name="T55" fmla="*/ 125 h 329"/>
              <a:gd name="T56" fmla="*/ 193 w 311"/>
              <a:gd name="T57" fmla="*/ 156 h 329"/>
              <a:gd name="T58" fmla="*/ 257 w 311"/>
              <a:gd name="T59" fmla="*/ 15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1" h="329">
                <a:moveTo>
                  <a:pt x="311" y="0"/>
                </a:moveTo>
                <a:cubicBezTo>
                  <a:pt x="311" y="329"/>
                  <a:pt x="311" y="329"/>
                  <a:pt x="311" y="329"/>
                </a:cubicBezTo>
                <a:cubicBezTo>
                  <a:pt x="18" y="329"/>
                  <a:pt x="18" y="329"/>
                  <a:pt x="18" y="329"/>
                </a:cubicBezTo>
                <a:cubicBezTo>
                  <a:pt x="18" y="319"/>
                  <a:pt x="10" y="310"/>
                  <a:pt x="0" y="310"/>
                </a:cubicBezTo>
                <a:cubicBezTo>
                  <a:pt x="0" y="247"/>
                  <a:pt x="0" y="247"/>
                  <a:pt x="0" y="247"/>
                </a:cubicBezTo>
                <a:cubicBezTo>
                  <a:pt x="10" y="247"/>
                  <a:pt x="18" y="239"/>
                  <a:pt x="18" y="229"/>
                </a:cubicBezTo>
                <a:cubicBezTo>
                  <a:pt x="18" y="99"/>
                  <a:pt x="18" y="99"/>
                  <a:pt x="18" y="99"/>
                </a:cubicBezTo>
                <a:cubicBezTo>
                  <a:pt x="18" y="89"/>
                  <a:pt x="10" y="81"/>
                  <a:pt x="0" y="81"/>
                </a:cubicBezTo>
                <a:cubicBezTo>
                  <a:pt x="0" y="18"/>
                  <a:pt x="0" y="18"/>
                  <a:pt x="0" y="18"/>
                </a:cubicBezTo>
                <a:cubicBezTo>
                  <a:pt x="10" y="18"/>
                  <a:pt x="18" y="10"/>
                  <a:pt x="18" y="0"/>
                </a:cubicBezTo>
                <a:lnTo>
                  <a:pt x="311" y="0"/>
                </a:lnTo>
                <a:close/>
                <a:moveTo>
                  <a:pt x="257" y="59"/>
                </a:moveTo>
                <a:cubicBezTo>
                  <a:pt x="80" y="59"/>
                  <a:pt x="80" y="59"/>
                  <a:pt x="80" y="59"/>
                </a:cubicBezTo>
                <a:cubicBezTo>
                  <a:pt x="80" y="266"/>
                  <a:pt x="80" y="266"/>
                  <a:pt x="80" y="266"/>
                </a:cubicBezTo>
                <a:cubicBezTo>
                  <a:pt x="257" y="266"/>
                  <a:pt x="257" y="266"/>
                  <a:pt x="257" y="266"/>
                </a:cubicBezTo>
                <a:lnTo>
                  <a:pt x="257" y="59"/>
                </a:lnTo>
                <a:close/>
                <a:moveTo>
                  <a:pt x="171" y="167"/>
                </a:moveTo>
                <a:cubicBezTo>
                  <a:pt x="186" y="167"/>
                  <a:pt x="197" y="156"/>
                  <a:pt x="197" y="141"/>
                </a:cubicBezTo>
                <a:cubicBezTo>
                  <a:pt x="197" y="126"/>
                  <a:pt x="186" y="115"/>
                  <a:pt x="171" y="115"/>
                </a:cubicBezTo>
                <a:cubicBezTo>
                  <a:pt x="156" y="115"/>
                  <a:pt x="145" y="126"/>
                  <a:pt x="145" y="141"/>
                </a:cubicBezTo>
                <a:cubicBezTo>
                  <a:pt x="145" y="156"/>
                  <a:pt x="156" y="167"/>
                  <a:pt x="171" y="167"/>
                </a:cubicBezTo>
                <a:close/>
                <a:moveTo>
                  <a:pt x="205" y="224"/>
                </a:moveTo>
                <a:cubicBezTo>
                  <a:pt x="209" y="224"/>
                  <a:pt x="214" y="220"/>
                  <a:pt x="214" y="215"/>
                </a:cubicBezTo>
                <a:cubicBezTo>
                  <a:pt x="214" y="210"/>
                  <a:pt x="209" y="206"/>
                  <a:pt x="205" y="206"/>
                </a:cubicBezTo>
                <a:cubicBezTo>
                  <a:pt x="200" y="206"/>
                  <a:pt x="196" y="210"/>
                  <a:pt x="196" y="215"/>
                </a:cubicBezTo>
                <a:cubicBezTo>
                  <a:pt x="196" y="220"/>
                  <a:pt x="200" y="224"/>
                  <a:pt x="205" y="224"/>
                </a:cubicBezTo>
                <a:close/>
                <a:moveTo>
                  <a:pt x="192" y="125"/>
                </a:moveTo>
                <a:cubicBezTo>
                  <a:pt x="257" y="125"/>
                  <a:pt x="257" y="125"/>
                  <a:pt x="257" y="125"/>
                </a:cubicBezTo>
                <a:moveTo>
                  <a:pt x="193" y="156"/>
                </a:moveTo>
                <a:cubicBezTo>
                  <a:pt x="257" y="156"/>
                  <a:pt x="257" y="156"/>
                  <a:pt x="257" y="1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8" name="Ribbon2_F19B" title="Icon of a star shaped ribbon">
            <a:extLst>
              <a:ext uri="{FF2B5EF4-FFF2-40B4-BE49-F238E27FC236}">
                <a16:creationId xmlns:a16="http://schemas.microsoft.com/office/drawing/2014/main" id="{4DD9B487-035D-4A75-9ECD-8E9814048C22}"/>
              </a:ext>
            </a:extLst>
          </p:cNvPr>
          <p:cNvSpPr>
            <a:spLocks noChangeAspect="1" noEditPoints="1"/>
          </p:cNvSpPr>
          <p:nvPr/>
        </p:nvSpPr>
        <p:spPr bwMode="auto">
          <a:xfrm>
            <a:off x="8492076" y="3037766"/>
            <a:ext cx="261116" cy="365708"/>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2" name="Ribbon_E9D1" title="Icon of a ribbon">
            <a:extLst>
              <a:ext uri="{FF2B5EF4-FFF2-40B4-BE49-F238E27FC236}">
                <a16:creationId xmlns:a16="http://schemas.microsoft.com/office/drawing/2014/main" id="{4FA2BC2A-8E5D-49A4-9B2E-4C0523B30FFE}"/>
              </a:ext>
            </a:extLst>
          </p:cNvPr>
          <p:cNvSpPr>
            <a:spLocks noChangeAspect="1" noEditPoints="1"/>
          </p:cNvSpPr>
          <p:nvPr/>
        </p:nvSpPr>
        <p:spPr bwMode="auto">
          <a:xfrm>
            <a:off x="9469693" y="3037766"/>
            <a:ext cx="225849" cy="365708"/>
          </a:xfrm>
          <a:custGeom>
            <a:avLst/>
            <a:gdLst>
              <a:gd name="T0" fmla="*/ 1130 w 2260"/>
              <a:gd name="T1" fmla="*/ 1758 h 3656"/>
              <a:gd name="T2" fmla="*/ 502 w 2260"/>
              <a:gd name="T3" fmla="*/ 1130 h 3656"/>
              <a:gd name="T4" fmla="*/ 1130 w 2260"/>
              <a:gd name="T5" fmla="*/ 502 h 3656"/>
              <a:gd name="T6" fmla="*/ 1758 w 2260"/>
              <a:gd name="T7" fmla="*/ 1130 h 3656"/>
              <a:gd name="T8" fmla="*/ 1130 w 2260"/>
              <a:gd name="T9" fmla="*/ 1758 h 3656"/>
              <a:gd name="T10" fmla="*/ 2260 w 2260"/>
              <a:gd name="T11" fmla="*/ 1130 h 3656"/>
              <a:gd name="T12" fmla="*/ 1130 w 2260"/>
              <a:gd name="T13" fmla="*/ 0 h 3656"/>
              <a:gd name="T14" fmla="*/ 0 w 2260"/>
              <a:gd name="T15" fmla="*/ 1130 h 3656"/>
              <a:gd name="T16" fmla="*/ 1130 w 2260"/>
              <a:gd name="T17" fmla="*/ 2260 h 3656"/>
              <a:gd name="T18" fmla="*/ 2260 w 2260"/>
              <a:gd name="T19" fmla="*/ 1130 h 3656"/>
              <a:gd name="T20" fmla="*/ 254 w 2260"/>
              <a:gd name="T21" fmla="*/ 1856 h 3656"/>
              <a:gd name="T22" fmla="*/ 254 w 2260"/>
              <a:gd name="T23" fmla="*/ 3656 h 3656"/>
              <a:gd name="T24" fmla="*/ 1126 w 2260"/>
              <a:gd name="T25" fmla="*/ 3252 h 3656"/>
              <a:gd name="T26" fmla="*/ 2006 w 2260"/>
              <a:gd name="T27" fmla="*/ 3656 h 3656"/>
              <a:gd name="T28" fmla="*/ 2006 w 2260"/>
              <a:gd name="T29" fmla="*/ 1856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0" h="3656">
                <a:moveTo>
                  <a:pt x="1130" y="1758"/>
                </a:moveTo>
                <a:cubicBezTo>
                  <a:pt x="783" y="1758"/>
                  <a:pt x="502" y="1477"/>
                  <a:pt x="502" y="1130"/>
                </a:cubicBezTo>
                <a:cubicBezTo>
                  <a:pt x="502" y="784"/>
                  <a:pt x="783" y="502"/>
                  <a:pt x="1130" y="502"/>
                </a:cubicBezTo>
                <a:cubicBezTo>
                  <a:pt x="1477" y="502"/>
                  <a:pt x="1758" y="784"/>
                  <a:pt x="1758" y="1130"/>
                </a:cubicBezTo>
                <a:cubicBezTo>
                  <a:pt x="1758" y="1477"/>
                  <a:pt x="1477" y="1758"/>
                  <a:pt x="1130" y="1758"/>
                </a:cubicBezTo>
                <a:close/>
                <a:moveTo>
                  <a:pt x="2260" y="1130"/>
                </a:moveTo>
                <a:cubicBezTo>
                  <a:pt x="2260" y="506"/>
                  <a:pt x="1754" y="0"/>
                  <a:pt x="1130" y="0"/>
                </a:cubicBezTo>
                <a:cubicBezTo>
                  <a:pt x="506" y="0"/>
                  <a:pt x="0" y="506"/>
                  <a:pt x="0" y="1130"/>
                </a:cubicBezTo>
                <a:cubicBezTo>
                  <a:pt x="0" y="1754"/>
                  <a:pt x="506" y="2260"/>
                  <a:pt x="1130" y="2260"/>
                </a:cubicBezTo>
                <a:cubicBezTo>
                  <a:pt x="1754" y="2260"/>
                  <a:pt x="2260" y="1754"/>
                  <a:pt x="2260" y="1130"/>
                </a:cubicBezTo>
                <a:close/>
                <a:moveTo>
                  <a:pt x="254" y="1856"/>
                </a:moveTo>
                <a:cubicBezTo>
                  <a:pt x="254" y="3656"/>
                  <a:pt x="254" y="3656"/>
                  <a:pt x="254" y="3656"/>
                </a:cubicBezTo>
                <a:cubicBezTo>
                  <a:pt x="1126" y="3252"/>
                  <a:pt x="1126" y="3252"/>
                  <a:pt x="1126" y="3252"/>
                </a:cubicBezTo>
                <a:cubicBezTo>
                  <a:pt x="2006" y="3656"/>
                  <a:pt x="2006" y="3656"/>
                  <a:pt x="2006" y="3656"/>
                </a:cubicBezTo>
                <a:cubicBezTo>
                  <a:pt x="2006" y="1856"/>
                  <a:pt x="2006" y="1856"/>
                  <a:pt x="2006" y="18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6" name="Processing_E9F5" title="Icon of two interlocked gears">
            <a:extLst>
              <a:ext uri="{FF2B5EF4-FFF2-40B4-BE49-F238E27FC236}">
                <a16:creationId xmlns:a16="http://schemas.microsoft.com/office/drawing/2014/main" id="{5F3609F1-2EA0-4268-8531-6110150C8515}"/>
              </a:ext>
            </a:extLst>
          </p:cNvPr>
          <p:cNvSpPr>
            <a:spLocks noChangeAspect="1" noEditPoints="1"/>
          </p:cNvSpPr>
          <p:nvPr/>
        </p:nvSpPr>
        <p:spPr bwMode="auto">
          <a:xfrm>
            <a:off x="3608003" y="4866306"/>
            <a:ext cx="419903" cy="36570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pin" title="Icon of a pushpin">
            <a:extLst>
              <a:ext uri="{FF2B5EF4-FFF2-40B4-BE49-F238E27FC236}">
                <a16:creationId xmlns:a16="http://schemas.microsoft.com/office/drawing/2014/main" id="{346045B3-1011-4A4C-BEAC-05121664255D}"/>
              </a:ext>
            </a:extLst>
          </p:cNvPr>
          <p:cNvSpPr>
            <a:spLocks noChangeAspect="1" noEditPoints="1"/>
          </p:cNvSpPr>
          <p:nvPr/>
        </p:nvSpPr>
        <p:spPr bwMode="auto">
          <a:xfrm>
            <a:off x="1669417" y="2192982"/>
            <a:ext cx="457135" cy="226739"/>
          </a:xfrm>
          <a:custGeom>
            <a:avLst/>
            <a:gdLst>
              <a:gd name="T0" fmla="*/ 353 w 353"/>
              <a:gd name="T1" fmla="*/ 18 h 174"/>
              <a:gd name="T2" fmla="*/ 353 w 353"/>
              <a:gd name="T3" fmla="*/ 86 h 174"/>
              <a:gd name="T4" fmla="*/ 353 w 353"/>
              <a:gd name="T5" fmla="*/ 88 h 174"/>
              <a:gd name="T6" fmla="*/ 353 w 353"/>
              <a:gd name="T7" fmla="*/ 156 h 174"/>
              <a:gd name="T8" fmla="*/ 311 w 353"/>
              <a:gd name="T9" fmla="*/ 130 h 174"/>
              <a:gd name="T10" fmla="*/ 213 w 353"/>
              <a:gd name="T11" fmla="*/ 130 h 174"/>
              <a:gd name="T12" fmla="*/ 147 w 353"/>
              <a:gd name="T13" fmla="*/ 174 h 174"/>
              <a:gd name="T14" fmla="*/ 147 w 353"/>
              <a:gd name="T15" fmla="*/ 88 h 174"/>
              <a:gd name="T16" fmla="*/ 147 w 353"/>
              <a:gd name="T17" fmla="*/ 86 h 174"/>
              <a:gd name="T18" fmla="*/ 147 w 353"/>
              <a:gd name="T19" fmla="*/ 0 h 174"/>
              <a:gd name="T20" fmla="*/ 213 w 353"/>
              <a:gd name="T21" fmla="*/ 44 h 174"/>
              <a:gd name="T22" fmla="*/ 311 w 353"/>
              <a:gd name="T23" fmla="*/ 44 h 174"/>
              <a:gd name="T24" fmla="*/ 353 w 353"/>
              <a:gd name="T25" fmla="*/ 18 h 174"/>
              <a:gd name="T26" fmla="*/ 147 w 353"/>
              <a:gd name="T27" fmla="*/ 86 h 174"/>
              <a:gd name="T28" fmla="*/ 0 w 353"/>
              <a:gd name="T29" fmla="*/ 8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74">
                <a:moveTo>
                  <a:pt x="353" y="18"/>
                </a:moveTo>
                <a:cubicBezTo>
                  <a:pt x="353" y="86"/>
                  <a:pt x="353" y="86"/>
                  <a:pt x="353" y="86"/>
                </a:cubicBezTo>
                <a:cubicBezTo>
                  <a:pt x="353" y="88"/>
                  <a:pt x="353" y="88"/>
                  <a:pt x="353" y="88"/>
                </a:cubicBezTo>
                <a:cubicBezTo>
                  <a:pt x="353" y="156"/>
                  <a:pt x="353" y="156"/>
                  <a:pt x="353" y="156"/>
                </a:cubicBezTo>
                <a:cubicBezTo>
                  <a:pt x="326" y="154"/>
                  <a:pt x="311" y="130"/>
                  <a:pt x="311" y="130"/>
                </a:cubicBezTo>
                <a:cubicBezTo>
                  <a:pt x="213" y="130"/>
                  <a:pt x="213" y="130"/>
                  <a:pt x="213" y="130"/>
                </a:cubicBezTo>
                <a:cubicBezTo>
                  <a:pt x="205" y="168"/>
                  <a:pt x="147" y="174"/>
                  <a:pt x="147" y="174"/>
                </a:cubicBezTo>
                <a:cubicBezTo>
                  <a:pt x="147" y="88"/>
                  <a:pt x="147" y="88"/>
                  <a:pt x="147" y="88"/>
                </a:cubicBezTo>
                <a:cubicBezTo>
                  <a:pt x="147" y="86"/>
                  <a:pt x="147" y="86"/>
                  <a:pt x="147" y="86"/>
                </a:cubicBezTo>
                <a:cubicBezTo>
                  <a:pt x="147" y="0"/>
                  <a:pt x="147" y="0"/>
                  <a:pt x="147" y="0"/>
                </a:cubicBezTo>
                <a:cubicBezTo>
                  <a:pt x="147" y="0"/>
                  <a:pt x="205" y="6"/>
                  <a:pt x="213" y="44"/>
                </a:cubicBezTo>
                <a:cubicBezTo>
                  <a:pt x="311" y="44"/>
                  <a:pt x="311" y="44"/>
                  <a:pt x="311" y="44"/>
                </a:cubicBezTo>
                <a:cubicBezTo>
                  <a:pt x="311" y="44"/>
                  <a:pt x="326" y="20"/>
                  <a:pt x="353" y="18"/>
                </a:cubicBezTo>
                <a:close/>
                <a:moveTo>
                  <a:pt x="147" y="86"/>
                </a:moveTo>
                <a:cubicBezTo>
                  <a:pt x="0" y="86"/>
                  <a:pt x="0" y="86"/>
                  <a:pt x="0" y="8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4" name="MusicAlbum_E93C" title="Icon of a CD">
            <a:extLst>
              <a:ext uri="{FF2B5EF4-FFF2-40B4-BE49-F238E27FC236}">
                <a16:creationId xmlns:a16="http://schemas.microsoft.com/office/drawing/2014/main" id="{258CD75E-6D01-45B7-A7BF-887038A92B45}"/>
              </a:ext>
            </a:extLst>
          </p:cNvPr>
          <p:cNvSpPr>
            <a:spLocks noChangeAspect="1" noEditPoints="1"/>
          </p:cNvSpPr>
          <p:nvPr/>
        </p:nvSpPr>
        <p:spPr bwMode="auto">
          <a:xfrm>
            <a:off x="4595173" y="3952038"/>
            <a:ext cx="365529" cy="365708"/>
          </a:xfrm>
          <a:custGeom>
            <a:avLst/>
            <a:gdLst>
              <a:gd name="T0" fmla="*/ 3250 w 3250"/>
              <a:gd name="T1" fmla="*/ 3250 h 3250"/>
              <a:gd name="T2" fmla="*/ 0 w 3250"/>
              <a:gd name="T3" fmla="*/ 3250 h 3250"/>
              <a:gd name="T4" fmla="*/ 0 w 3250"/>
              <a:gd name="T5" fmla="*/ 0 h 3250"/>
              <a:gd name="T6" fmla="*/ 3250 w 3250"/>
              <a:gd name="T7" fmla="*/ 0 h 3250"/>
              <a:gd name="T8" fmla="*/ 3250 w 3250"/>
              <a:gd name="T9" fmla="*/ 3250 h 3250"/>
              <a:gd name="T10" fmla="*/ 1625 w 3250"/>
              <a:gd name="T11" fmla="*/ 500 h 3250"/>
              <a:gd name="T12" fmla="*/ 500 w 3250"/>
              <a:gd name="T13" fmla="*/ 1625 h 3250"/>
              <a:gd name="T14" fmla="*/ 1625 w 3250"/>
              <a:gd name="T15" fmla="*/ 2750 h 3250"/>
              <a:gd name="T16" fmla="*/ 2750 w 3250"/>
              <a:gd name="T17" fmla="*/ 1625 h 3250"/>
              <a:gd name="T18" fmla="*/ 1625 w 3250"/>
              <a:gd name="T19" fmla="*/ 500 h 3250"/>
              <a:gd name="T20" fmla="*/ 1625 w 3250"/>
              <a:gd name="T21" fmla="*/ 1500 h 3250"/>
              <a:gd name="T22" fmla="*/ 1500 w 3250"/>
              <a:gd name="T23" fmla="*/ 1625 h 3250"/>
              <a:gd name="T24" fmla="*/ 1625 w 3250"/>
              <a:gd name="T25" fmla="*/ 1750 h 3250"/>
              <a:gd name="T26" fmla="*/ 1750 w 3250"/>
              <a:gd name="T27" fmla="*/ 1625 h 3250"/>
              <a:gd name="T28" fmla="*/ 1625 w 3250"/>
              <a:gd name="T2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250">
                <a:moveTo>
                  <a:pt x="3250" y="3250"/>
                </a:moveTo>
                <a:cubicBezTo>
                  <a:pt x="0" y="3250"/>
                  <a:pt x="0" y="3250"/>
                  <a:pt x="0" y="3250"/>
                </a:cubicBezTo>
                <a:cubicBezTo>
                  <a:pt x="0" y="0"/>
                  <a:pt x="0" y="0"/>
                  <a:pt x="0" y="0"/>
                </a:cubicBezTo>
                <a:cubicBezTo>
                  <a:pt x="3250" y="0"/>
                  <a:pt x="3250" y="0"/>
                  <a:pt x="3250" y="0"/>
                </a:cubicBezTo>
                <a:lnTo>
                  <a:pt x="3250" y="3250"/>
                </a:lnTo>
                <a:close/>
                <a:moveTo>
                  <a:pt x="1625" y="500"/>
                </a:moveTo>
                <a:cubicBezTo>
                  <a:pt x="1004" y="500"/>
                  <a:pt x="500" y="1004"/>
                  <a:pt x="500" y="1625"/>
                </a:cubicBezTo>
                <a:cubicBezTo>
                  <a:pt x="500" y="2246"/>
                  <a:pt x="1004" y="2750"/>
                  <a:pt x="1625" y="2750"/>
                </a:cubicBezTo>
                <a:cubicBezTo>
                  <a:pt x="2246" y="2750"/>
                  <a:pt x="2750" y="2246"/>
                  <a:pt x="2750" y="1625"/>
                </a:cubicBezTo>
                <a:cubicBezTo>
                  <a:pt x="2750" y="1004"/>
                  <a:pt x="2246" y="500"/>
                  <a:pt x="1625" y="500"/>
                </a:cubicBezTo>
                <a:close/>
                <a:moveTo>
                  <a:pt x="1625" y="1500"/>
                </a:moveTo>
                <a:cubicBezTo>
                  <a:pt x="1556" y="1500"/>
                  <a:pt x="1500" y="1556"/>
                  <a:pt x="1500" y="1625"/>
                </a:cubicBezTo>
                <a:cubicBezTo>
                  <a:pt x="1500" y="1694"/>
                  <a:pt x="1556" y="1750"/>
                  <a:pt x="1625" y="1750"/>
                </a:cubicBezTo>
                <a:cubicBezTo>
                  <a:pt x="1694" y="1750"/>
                  <a:pt x="1750" y="1694"/>
                  <a:pt x="1750" y="1625"/>
                </a:cubicBezTo>
                <a:cubicBezTo>
                  <a:pt x="1750" y="1556"/>
                  <a:pt x="1694" y="1500"/>
                  <a:pt x="1625" y="15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Microphone_E720" title="Icon of a microphone">
            <a:extLst>
              <a:ext uri="{FF2B5EF4-FFF2-40B4-BE49-F238E27FC236}">
                <a16:creationId xmlns:a16="http://schemas.microsoft.com/office/drawing/2014/main" id="{DAFC9D6D-D267-4B2C-8CAC-08C5A9D1DF3E}"/>
              </a:ext>
            </a:extLst>
          </p:cNvPr>
          <p:cNvSpPr>
            <a:spLocks noChangeAspect="1" noEditPoints="1"/>
          </p:cNvSpPr>
          <p:nvPr/>
        </p:nvSpPr>
        <p:spPr bwMode="auto">
          <a:xfrm>
            <a:off x="3696110" y="3952038"/>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key" title="Icon of a key">
            <a:extLst>
              <a:ext uri="{FF2B5EF4-FFF2-40B4-BE49-F238E27FC236}">
                <a16:creationId xmlns:a16="http://schemas.microsoft.com/office/drawing/2014/main" id="{78632BF9-C9E7-4538-A0F0-858D4EA2D6AB}"/>
              </a:ext>
            </a:extLst>
          </p:cNvPr>
          <p:cNvSpPr>
            <a:spLocks noChangeAspect="1" noEditPoints="1"/>
          </p:cNvSpPr>
          <p:nvPr/>
        </p:nvSpPr>
        <p:spPr bwMode="auto">
          <a:xfrm>
            <a:off x="2674172" y="2123496"/>
            <a:ext cx="367594" cy="36570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0" name="Glasses_EA16" title="Icon of eye glasses">
            <a:extLst>
              <a:ext uri="{FF2B5EF4-FFF2-40B4-BE49-F238E27FC236}">
                <a16:creationId xmlns:a16="http://schemas.microsoft.com/office/drawing/2014/main" id="{98D25EF0-7F41-4147-9D71-B649DA4EC189}"/>
              </a:ext>
            </a:extLst>
          </p:cNvPr>
          <p:cNvSpPr>
            <a:spLocks noChangeAspect="1" noEditPoints="1"/>
          </p:cNvSpPr>
          <p:nvPr/>
        </p:nvSpPr>
        <p:spPr bwMode="auto">
          <a:xfrm>
            <a:off x="7434082" y="4012998"/>
            <a:ext cx="457135"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4" name="Giftbox_EC1F" title="Icon of a gift wrapped box">
            <a:extLst>
              <a:ext uri="{FF2B5EF4-FFF2-40B4-BE49-F238E27FC236}">
                <a16:creationId xmlns:a16="http://schemas.microsoft.com/office/drawing/2014/main" id="{7948536B-0633-4E95-9FB0-C72E10EA0BEA}"/>
              </a:ext>
            </a:extLst>
          </p:cNvPr>
          <p:cNvSpPr>
            <a:spLocks noChangeAspect="1" noEditPoints="1"/>
          </p:cNvSpPr>
          <p:nvPr/>
        </p:nvSpPr>
        <p:spPr bwMode="auto">
          <a:xfrm>
            <a:off x="9399359" y="2123496"/>
            <a:ext cx="366517" cy="365708"/>
          </a:xfrm>
          <a:custGeom>
            <a:avLst/>
            <a:gdLst>
              <a:gd name="T0" fmla="*/ 0 w 2988"/>
              <a:gd name="T1" fmla="*/ 2980 h 2980"/>
              <a:gd name="T2" fmla="*/ 2988 w 2988"/>
              <a:gd name="T3" fmla="*/ 2980 h 2980"/>
              <a:gd name="T4" fmla="*/ 2988 w 2988"/>
              <a:gd name="T5" fmla="*/ 740 h 2980"/>
              <a:gd name="T6" fmla="*/ 0 w 2988"/>
              <a:gd name="T7" fmla="*/ 740 h 2980"/>
              <a:gd name="T8" fmla="*/ 0 w 2988"/>
              <a:gd name="T9" fmla="*/ 2980 h 2980"/>
              <a:gd name="T10" fmla="*/ 2114 w 2988"/>
              <a:gd name="T11" fmla="*/ 0 h 2980"/>
              <a:gd name="T12" fmla="*/ 1494 w 2988"/>
              <a:gd name="T13" fmla="*/ 620 h 2980"/>
              <a:gd name="T14" fmla="*/ 1494 w 2988"/>
              <a:gd name="T15" fmla="*/ 740 h 2980"/>
              <a:gd name="T16" fmla="*/ 2114 w 2988"/>
              <a:gd name="T17" fmla="*/ 740 h 2980"/>
              <a:gd name="T18" fmla="*/ 2484 w 2988"/>
              <a:gd name="T19" fmla="*/ 370 h 2980"/>
              <a:gd name="T20" fmla="*/ 2114 w 2988"/>
              <a:gd name="T21" fmla="*/ 0 h 2980"/>
              <a:gd name="T22" fmla="*/ 874 w 2988"/>
              <a:gd name="T23" fmla="*/ 0 h 2980"/>
              <a:gd name="T24" fmla="*/ 504 w 2988"/>
              <a:gd name="T25" fmla="*/ 370 h 2980"/>
              <a:gd name="T26" fmla="*/ 874 w 2988"/>
              <a:gd name="T27" fmla="*/ 740 h 2980"/>
              <a:gd name="T28" fmla="*/ 1494 w 2988"/>
              <a:gd name="T29" fmla="*/ 740 h 2980"/>
              <a:gd name="T30" fmla="*/ 1494 w 2988"/>
              <a:gd name="T31" fmla="*/ 620 h 2980"/>
              <a:gd name="T32" fmla="*/ 874 w 2988"/>
              <a:gd name="T33" fmla="*/ 0 h 2980"/>
              <a:gd name="T34" fmla="*/ 1494 w 2988"/>
              <a:gd name="T35" fmla="*/ 740 h 2980"/>
              <a:gd name="T36" fmla="*/ 1494 w 2988"/>
              <a:gd name="T37" fmla="*/ 298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8" h="2980">
                <a:moveTo>
                  <a:pt x="0" y="2980"/>
                </a:moveTo>
                <a:cubicBezTo>
                  <a:pt x="2988" y="2980"/>
                  <a:pt x="2988" y="2980"/>
                  <a:pt x="2988" y="2980"/>
                </a:cubicBezTo>
                <a:cubicBezTo>
                  <a:pt x="2988" y="740"/>
                  <a:pt x="2988" y="740"/>
                  <a:pt x="2988" y="740"/>
                </a:cubicBezTo>
                <a:cubicBezTo>
                  <a:pt x="0" y="740"/>
                  <a:pt x="0" y="740"/>
                  <a:pt x="0" y="740"/>
                </a:cubicBezTo>
                <a:lnTo>
                  <a:pt x="0" y="2980"/>
                </a:lnTo>
                <a:close/>
                <a:moveTo>
                  <a:pt x="2114" y="0"/>
                </a:moveTo>
                <a:cubicBezTo>
                  <a:pt x="1772" y="0"/>
                  <a:pt x="1494" y="278"/>
                  <a:pt x="1494" y="620"/>
                </a:cubicBezTo>
                <a:cubicBezTo>
                  <a:pt x="1494" y="740"/>
                  <a:pt x="1494" y="740"/>
                  <a:pt x="1494" y="740"/>
                </a:cubicBezTo>
                <a:cubicBezTo>
                  <a:pt x="2114" y="740"/>
                  <a:pt x="2114" y="740"/>
                  <a:pt x="2114" y="740"/>
                </a:cubicBezTo>
                <a:cubicBezTo>
                  <a:pt x="2318" y="740"/>
                  <a:pt x="2484" y="574"/>
                  <a:pt x="2484" y="370"/>
                </a:cubicBezTo>
                <a:cubicBezTo>
                  <a:pt x="2484" y="166"/>
                  <a:pt x="2318" y="0"/>
                  <a:pt x="2114" y="0"/>
                </a:cubicBezTo>
                <a:close/>
                <a:moveTo>
                  <a:pt x="874" y="0"/>
                </a:moveTo>
                <a:cubicBezTo>
                  <a:pt x="670" y="0"/>
                  <a:pt x="504" y="166"/>
                  <a:pt x="504" y="370"/>
                </a:cubicBezTo>
                <a:cubicBezTo>
                  <a:pt x="504" y="574"/>
                  <a:pt x="670" y="740"/>
                  <a:pt x="874" y="740"/>
                </a:cubicBezTo>
                <a:cubicBezTo>
                  <a:pt x="1494" y="740"/>
                  <a:pt x="1494" y="740"/>
                  <a:pt x="1494" y="740"/>
                </a:cubicBezTo>
                <a:cubicBezTo>
                  <a:pt x="1494" y="620"/>
                  <a:pt x="1494" y="620"/>
                  <a:pt x="1494" y="620"/>
                </a:cubicBezTo>
                <a:cubicBezTo>
                  <a:pt x="1494" y="278"/>
                  <a:pt x="1216" y="0"/>
                  <a:pt x="874" y="0"/>
                </a:cubicBezTo>
                <a:close/>
                <a:moveTo>
                  <a:pt x="1494" y="740"/>
                </a:moveTo>
                <a:cubicBezTo>
                  <a:pt x="1494" y="2980"/>
                  <a:pt x="1494" y="2980"/>
                  <a:pt x="1494" y="29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8" name="flashlight" title="Icon of a flashlight">
            <a:extLst>
              <a:ext uri="{FF2B5EF4-FFF2-40B4-BE49-F238E27FC236}">
                <a16:creationId xmlns:a16="http://schemas.microsoft.com/office/drawing/2014/main" id="{68556D76-180E-48E8-BD85-F1E16962404B}"/>
              </a:ext>
            </a:extLst>
          </p:cNvPr>
          <p:cNvSpPr>
            <a:spLocks noChangeAspect="1" noEditPoints="1"/>
          </p:cNvSpPr>
          <p:nvPr/>
        </p:nvSpPr>
        <p:spPr bwMode="auto">
          <a:xfrm>
            <a:off x="3589385" y="1264247"/>
            <a:ext cx="457135" cy="255660"/>
          </a:xfrm>
          <a:custGeom>
            <a:avLst/>
            <a:gdLst>
              <a:gd name="T0" fmla="*/ 225 w 338"/>
              <a:gd name="T1" fmla="*/ 141 h 188"/>
              <a:gd name="T2" fmla="*/ 0 w 338"/>
              <a:gd name="T3" fmla="*/ 141 h 188"/>
              <a:gd name="T4" fmla="*/ 0 w 338"/>
              <a:gd name="T5" fmla="*/ 44 h 188"/>
              <a:gd name="T6" fmla="*/ 225 w 338"/>
              <a:gd name="T7" fmla="*/ 44 h 188"/>
              <a:gd name="T8" fmla="*/ 225 w 338"/>
              <a:gd name="T9" fmla="*/ 141 h 188"/>
              <a:gd name="T10" fmla="*/ 225 w 338"/>
              <a:gd name="T11" fmla="*/ 141 h 188"/>
              <a:gd name="T12" fmla="*/ 268 w 338"/>
              <a:gd name="T13" fmla="*/ 188 h 188"/>
              <a:gd name="T14" fmla="*/ 338 w 338"/>
              <a:gd name="T15" fmla="*/ 188 h 188"/>
              <a:gd name="T16" fmla="*/ 338 w 338"/>
              <a:gd name="T17" fmla="*/ 0 h 188"/>
              <a:gd name="T18" fmla="*/ 268 w 338"/>
              <a:gd name="T19" fmla="*/ 0 h 188"/>
              <a:gd name="T20" fmla="*/ 225 w 338"/>
              <a:gd name="T21" fmla="*/ 44 h 188"/>
              <a:gd name="T22" fmla="*/ 291 w 338"/>
              <a:gd name="T23" fmla="*/ 0 h 188"/>
              <a:gd name="T24" fmla="*/ 291 w 338"/>
              <a:gd name="T25" fmla="*/ 188 h 188"/>
              <a:gd name="T26" fmla="*/ 178 w 338"/>
              <a:gd name="T27" fmla="*/ 97 h 188"/>
              <a:gd name="T28" fmla="*/ 183 w 338"/>
              <a:gd name="T29" fmla="*/ 92 h 188"/>
              <a:gd name="T30" fmla="*/ 178 w 338"/>
              <a:gd name="T31" fmla="*/ 87 h 188"/>
              <a:gd name="T32" fmla="*/ 174 w 338"/>
              <a:gd name="T33" fmla="*/ 92 h 188"/>
              <a:gd name="T34" fmla="*/ 178 w 338"/>
              <a:gd name="T35" fmla="*/ 9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8" h="188">
                <a:moveTo>
                  <a:pt x="225" y="141"/>
                </a:moveTo>
                <a:cubicBezTo>
                  <a:pt x="0" y="141"/>
                  <a:pt x="0" y="141"/>
                  <a:pt x="0" y="141"/>
                </a:cubicBezTo>
                <a:cubicBezTo>
                  <a:pt x="0" y="44"/>
                  <a:pt x="0" y="44"/>
                  <a:pt x="0" y="44"/>
                </a:cubicBezTo>
                <a:cubicBezTo>
                  <a:pt x="225" y="44"/>
                  <a:pt x="225" y="44"/>
                  <a:pt x="225" y="44"/>
                </a:cubicBezTo>
                <a:lnTo>
                  <a:pt x="225" y="141"/>
                </a:lnTo>
                <a:close/>
                <a:moveTo>
                  <a:pt x="225" y="141"/>
                </a:moveTo>
                <a:cubicBezTo>
                  <a:pt x="268" y="188"/>
                  <a:pt x="268" y="188"/>
                  <a:pt x="268" y="188"/>
                </a:cubicBezTo>
                <a:cubicBezTo>
                  <a:pt x="338" y="188"/>
                  <a:pt x="338" y="188"/>
                  <a:pt x="338" y="188"/>
                </a:cubicBezTo>
                <a:cubicBezTo>
                  <a:pt x="338" y="0"/>
                  <a:pt x="338" y="0"/>
                  <a:pt x="338" y="0"/>
                </a:cubicBezTo>
                <a:cubicBezTo>
                  <a:pt x="268" y="0"/>
                  <a:pt x="268" y="0"/>
                  <a:pt x="268" y="0"/>
                </a:cubicBezTo>
                <a:cubicBezTo>
                  <a:pt x="225" y="44"/>
                  <a:pt x="225" y="44"/>
                  <a:pt x="225" y="44"/>
                </a:cubicBezTo>
                <a:moveTo>
                  <a:pt x="291" y="0"/>
                </a:moveTo>
                <a:cubicBezTo>
                  <a:pt x="291" y="188"/>
                  <a:pt x="291" y="188"/>
                  <a:pt x="291" y="188"/>
                </a:cubicBezTo>
                <a:moveTo>
                  <a:pt x="178" y="97"/>
                </a:moveTo>
                <a:cubicBezTo>
                  <a:pt x="181" y="97"/>
                  <a:pt x="183" y="95"/>
                  <a:pt x="183" y="92"/>
                </a:cubicBezTo>
                <a:cubicBezTo>
                  <a:pt x="183" y="90"/>
                  <a:pt x="181" y="87"/>
                  <a:pt x="178" y="87"/>
                </a:cubicBezTo>
                <a:cubicBezTo>
                  <a:pt x="176" y="87"/>
                  <a:pt x="174" y="90"/>
                  <a:pt x="174" y="92"/>
                </a:cubicBezTo>
                <a:cubicBezTo>
                  <a:pt x="174" y="95"/>
                  <a:pt x="176" y="97"/>
                  <a:pt x="178" y="9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2" name="FeatureRequest_EBE9" title="Icon of a ballot box">
            <a:extLst>
              <a:ext uri="{FF2B5EF4-FFF2-40B4-BE49-F238E27FC236}">
                <a16:creationId xmlns:a16="http://schemas.microsoft.com/office/drawing/2014/main" id="{EC90F1FE-99A0-4925-82BC-7700B2CFF690}"/>
              </a:ext>
            </a:extLst>
          </p:cNvPr>
          <p:cNvSpPr>
            <a:spLocks noChangeAspect="1" noEditPoints="1"/>
          </p:cNvSpPr>
          <p:nvPr/>
        </p:nvSpPr>
        <p:spPr bwMode="auto">
          <a:xfrm>
            <a:off x="7501443" y="2123496"/>
            <a:ext cx="322415" cy="365708"/>
          </a:xfrm>
          <a:custGeom>
            <a:avLst/>
            <a:gdLst>
              <a:gd name="T0" fmla="*/ 3252 w 3597"/>
              <a:gd name="T1" fmla="*/ 1175 h 4080"/>
              <a:gd name="T2" fmla="*/ 3597 w 3597"/>
              <a:gd name="T3" fmla="*/ 2558 h 4080"/>
              <a:gd name="T4" fmla="*/ 3597 w 3597"/>
              <a:gd name="T5" fmla="*/ 4080 h 4080"/>
              <a:gd name="T6" fmla="*/ 0 w 3597"/>
              <a:gd name="T7" fmla="*/ 4080 h 4080"/>
              <a:gd name="T8" fmla="*/ 0 w 3597"/>
              <a:gd name="T9" fmla="*/ 2558 h 4080"/>
              <a:gd name="T10" fmla="*/ 381 w 3597"/>
              <a:gd name="T11" fmla="*/ 1037 h 4080"/>
              <a:gd name="T12" fmla="*/ 1314 w 3597"/>
              <a:gd name="T13" fmla="*/ 1037 h 4080"/>
              <a:gd name="T14" fmla="*/ 0 w 3597"/>
              <a:gd name="T15" fmla="*/ 2697 h 4080"/>
              <a:gd name="T16" fmla="*/ 3597 w 3597"/>
              <a:gd name="T17" fmla="*/ 2697 h 4080"/>
              <a:gd name="T18" fmla="*/ 2352 w 3597"/>
              <a:gd name="T19" fmla="*/ 0 h 4080"/>
              <a:gd name="T20" fmla="*/ 969 w 3597"/>
              <a:gd name="T21" fmla="*/ 1388 h 4080"/>
              <a:gd name="T22" fmla="*/ 1453 w 3597"/>
              <a:gd name="T23" fmla="*/ 1867 h 4080"/>
              <a:gd name="T24" fmla="*/ 2560 w 3597"/>
              <a:gd name="T25" fmla="*/ 1867 h 4080"/>
              <a:gd name="T26" fmla="*/ 3390 w 3597"/>
              <a:gd name="T27" fmla="*/ 1037 h 4080"/>
              <a:gd name="T28" fmla="*/ 2352 w 3597"/>
              <a:gd name="T29" fmla="*/ 0 h 4080"/>
              <a:gd name="T30" fmla="*/ 2957 w 3597"/>
              <a:gd name="T31" fmla="*/ 1867 h 4080"/>
              <a:gd name="T32" fmla="*/ 640 w 3597"/>
              <a:gd name="T33" fmla="*/ 1867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97" h="4080">
                <a:moveTo>
                  <a:pt x="3252" y="1175"/>
                </a:moveTo>
                <a:lnTo>
                  <a:pt x="3597" y="2558"/>
                </a:lnTo>
                <a:lnTo>
                  <a:pt x="3597" y="4080"/>
                </a:lnTo>
                <a:lnTo>
                  <a:pt x="0" y="4080"/>
                </a:lnTo>
                <a:lnTo>
                  <a:pt x="0" y="2558"/>
                </a:lnTo>
                <a:lnTo>
                  <a:pt x="381" y="1037"/>
                </a:lnTo>
                <a:lnTo>
                  <a:pt x="1314" y="1037"/>
                </a:lnTo>
                <a:moveTo>
                  <a:pt x="0" y="2697"/>
                </a:moveTo>
                <a:lnTo>
                  <a:pt x="3597" y="2697"/>
                </a:lnTo>
                <a:moveTo>
                  <a:pt x="2352" y="0"/>
                </a:moveTo>
                <a:lnTo>
                  <a:pt x="969" y="1388"/>
                </a:lnTo>
                <a:lnTo>
                  <a:pt x="1453" y="1867"/>
                </a:lnTo>
                <a:lnTo>
                  <a:pt x="2560" y="1867"/>
                </a:lnTo>
                <a:lnTo>
                  <a:pt x="3390" y="1037"/>
                </a:lnTo>
                <a:lnTo>
                  <a:pt x="2352" y="0"/>
                </a:lnTo>
                <a:moveTo>
                  <a:pt x="2957" y="1867"/>
                </a:moveTo>
                <a:lnTo>
                  <a:pt x="640" y="186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6" name="Dictionary_E82D" title="Icon of a book">
            <a:extLst>
              <a:ext uri="{FF2B5EF4-FFF2-40B4-BE49-F238E27FC236}">
                <a16:creationId xmlns:a16="http://schemas.microsoft.com/office/drawing/2014/main" id="{4CB71C1A-CE1C-44B0-8C03-6079D14E1158}"/>
              </a:ext>
            </a:extLst>
          </p:cNvPr>
          <p:cNvSpPr>
            <a:spLocks noChangeAspect="1" noEditPoints="1"/>
          </p:cNvSpPr>
          <p:nvPr/>
        </p:nvSpPr>
        <p:spPr bwMode="auto">
          <a:xfrm>
            <a:off x="1751676" y="3037766"/>
            <a:ext cx="292620" cy="365708"/>
          </a:xfrm>
          <a:custGeom>
            <a:avLst/>
            <a:gdLst>
              <a:gd name="T0" fmla="*/ 0 w 3004"/>
              <a:gd name="T1" fmla="*/ 3379 h 3754"/>
              <a:gd name="T2" fmla="*/ 0 w 3004"/>
              <a:gd name="T3" fmla="*/ 375 h 3754"/>
              <a:gd name="T4" fmla="*/ 376 w 3004"/>
              <a:gd name="T5" fmla="*/ 0 h 3754"/>
              <a:gd name="T6" fmla="*/ 3004 w 3004"/>
              <a:gd name="T7" fmla="*/ 0 h 3754"/>
              <a:gd name="T8" fmla="*/ 3004 w 3004"/>
              <a:gd name="T9" fmla="*/ 3754 h 3754"/>
              <a:gd name="T10" fmla="*/ 376 w 3004"/>
              <a:gd name="T11" fmla="*/ 3754 h 3754"/>
              <a:gd name="T12" fmla="*/ 0 w 3004"/>
              <a:gd name="T13" fmla="*/ 3379 h 3754"/>
              <a:gd name="T14" fmla="*/ 376 w 3004"/>
              <a:gd name="T15" fmla="*/ 3003 h 3754"/>
              <a:gd name="T16" fmla="*/ 3004 w 3004"/>
              <a:gd name="T17" fmla="*/ 3003 h 3754"/>
              <a:gd name="T18" fmla="*/ 751 w 3004"/>
              <a:gd name="T19" fmla="*/ 1251 h 3754"/>
              <a:gd name="T20" fmla="*/ 2253 w 3004"/>
              <a:gd name="T21" fmla="*/ 1251 h 3754"/>
              <a:gd name="T22" fmla="*/ 2253 w 3004"/>
              <a:gd name="T23" fmla="*/ 751 h 3754"/>
              <a:gd name="T24" fmla="*/ 751 w 3004"/>
              <a:gd name="T25" fmla="*/ 751 h 3754"/>
              <a:gd name="T26" fmla="*/ 751 w 3004"/>
              <a:gd name="T27" fmla="*/ 1251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4" h="3754">
                <a:moveTo>
                  <a:pt x="0" y="3379"/>
                </a:moveTo>
                <a:cubicBezTo>
                  <a:pt x="0" y="375"/>
                  <a:pt x="0" y="375"/>
                  <a:pt x="0" y="375"/>
                </a:cubicBezTo>
                <a:cubicBezTo>
                  <a:pt x="0" y="186"/>
                  <a:pt x="187" y="0"/>
                  <a:pt x="376" y="0"/>
                </a:cubicBezTo>
                <a:cubicBezTo>
                  <a:pt x="3004" y="0"/>
                  <a:pt x="3004" y="0"/>
                  <a:pt x="3004" y="0"/>
                </a:cubicBezTo>
                <a:cubicBezTo>
                  <a:pt x="3004" y="3754"/>
                  <a:pt x="3004" y="3754"/>
                  <a:pt x="3004" y="3754"/>
                </a:cubicBezTo>
                <a:cubicBezTo>
                  <a:pt x="376" y="3754"/>
                  <a:pt x="376" y="3754"/>
                  <a:pt x="376" y="3754"/>
                </a:cubicBezTo>
                <a:cubicBezTo>
                  <a:pt x="168" y="3754"/>
                  <a:pt x="0" y="3586"/>
                  <a:pt x="0" y="3379"/>
                </a:cubicBezTo>
                <a:cubicBezTo>
                  <a:pt x="0" y="3172"/>
                  <a:pt x="168" y="3003"/>
                  <a:pt x="376" y="3003"/>
                </a:cubicBezTo>
                <a:cubicBezTo>
                  <a:pt x="3004" y="3003"/>
                  <a:pt x="3004" y="3003"/>
                  <a:pt x="3004" y="3003"/>
                </a:cubicBezTo>
                <a:moveTo>
                  <a:pt x="751" y="1251"/>
                </a:moveTo>
                <a:cubicBezTo>
                  <a:pt x="2253" y="1251"/>
                  <a:pt x="2253" y="1251"/>
                  <a:pt x="2253" y="1251"/>
                </a:cubicBezTo>
                <a:cubicBezTo>
                  <a:pt x="2253" y="751"/>
                  <a:pt x="2253" y="751"/>
                  <a:pt x="2253" y="751"/>
                </a:cubicBezTo>
                <a:cubicBezTo>
                  <a:pt x="751" y="751"/>
                  <a:pt x="751" y="751"/>
                  <a:pt x="751" y="751"/>
                </a:cubicBezTo>
                <a:lnTo>
                  <a:pt x="751" y="125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0" name="DeveloperTools_EC7A" title="Icon of a wrench and a screwdriver">
            <a:extLst>
              <a:ext uri="{FF2B5EF4-FFF2-40B4-BE49-F238E27FC236}">
                <a16:creationId xmlns:a16="http://schemas.microsoft.com/office/drawing/2014/main" id="{E846F75E-A34B-4AA5-A75C-3D5F216BDB3C}"/>
              </a:ext>
            </a:extLst>
          </p:cNvPr>
          <p:cNvSpPr>
            <a:spLocks noChangeAspect="1" noEditPoints="1"/>
          </p:cNvSpPr>
          <p:nvPr/>
        </p:nvSpPr>
        <p:spPr bwMode="auto">
          <a:xfrm>
            <a:off x="11386536" y="1209223"/>
            <a:ext cx="232098" cy="365708"/>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4" name="cone" title="Icon of a traffic cone">
            <a:extLst>
              <a:ext uri="{FF2B5EF4-FFF2-40B4-BE49-F238E27FC236}">
                <a16:creationId xmlns:a16="http://schemas.microsoft.com/office/drawing/2014/main" id="{2A28F5CA-7A15-4D47-9328-C277F0E6A569}"/>
              </a:ext>
            </a:extLst>
          </p:cNvPr>
          <p:cNvSpPr>
            <a:spLocks noChangeAspect="1" noEditPoints="1"/>
          </p:cNvSpPr>
          <p:nvPr/>
        </p:nvSpPr>
        <p:spPr bwMode="auto">
          <a:xfrm>
            <a:off x="4593436" y="4866306"/>
            <a:ext cx="369003" cy="365708"/>
          </a:xfrm>
          <a:custGeom>
            <a:avLst/>
            <a:gdLst>
              <a:gd name="T0" fmla="*/ 192 w 448"/>
              <a:gd name="T1" fmla="*/ 0 h 444"/>
              <a:gd name="T2" fmla="*/ 253 w 448"/>
              <a:gd name="T3" fmla="*/ 0 h 444"/>
              <a:gd name="T4" fmla="*/ 370 w 448"/>
              <a:gd name="T5" fmla="*/ 444 h 444"/>
              <a:gd name="T6" fmla="*/ 78 w 448"/>
              <a:gd name="T7" fmla="*/ 444 h 444"/>
              <a:gd name="T8" fmla="*/ 192 w 448"/>
              <a:gd name="T9" fmla="*/ 0 h 444"/>
              <a:gd name="T10" fmla="*/ 78 w 448"/>
              <a:gd name="T11" fmla="*/ 444 h 444"/>
              <a:gd name="T12" fmla="*/ 0 w 448"/>
              <a:gd name="T13" fmla="*/ 444 h 444"/>
              <a:gd name="T14" fmla="*/ 448 w 448"/>
              <a:gd name="T15" fmla="*/ 444 h 444"/>
              <a:gd name="T16" fmla="*/ 370 w 448"/>
              <a:gd name="T17" fmla="*/ 444 h 444"/>
              <a:gd name="T18" fmla="*/ 260 w 448"/>
              <a:gd name="T19" fmla="*/ 218 h 444"/>
              <a:gd name="T20" fmla="*/ 135 w 448"/>
              <a:gd name="T21" fmla="*/ 218 h 444"/>
              <a:gd name="T22" fmla="*/ 110 w 448"/>
              <a:gd name="T23" fmla="*/ 314 h 444"/>
              <a:gd name="T24" fmla="*/ 285 w 448"/>
              <a:gd name="T25" fmla="*/ 31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8" h="444">
                <a:moveTo>
                  <a:pt x="192" y="0"/>
                </a:moveTo>
                <a:lnTo>
                  <a:pt x="253" y="0"/>
                </a:lnTo>
                <a:lnTo>
                  <a:pt x="370" y="444"/>
                </a:lnTo>
                <a:lnTo>
                  <a:pt x="78" y="444"/>
                </a:lnTo>
                <a:lnTo>
                  <a:pt x="192" y="0"/>
                </a:lnTo>
                <a:moveTo>
                  <a:pt x="78" y="444"/>
                </a:moveTo>
                <a:lnTo>
                  <a:pt x="0" y="444"/>
                </a:lnTo>
                <a:moveTo>
                  <a:pt x="448" y="444"/>
                </a:moveTo>
                <a:lnTo>
                  <a:pt x="370" y="444"/>
                </a:lnTo>
                <a:moveTo>
                  <a:pt x="260" y="218"/>
                </a:moveTo>
                <a:lnTo>
                  <a:pt x="135" y="218"/>
                </a:lnTo>
                <a:lnTo>
                  <a:pt x="110" y="314"/>
                </a:lnTo>
                <a:lnTo>
                  <a:pt x="285" y="31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8" name="clock_10" title="Icon of an hourglass">
            <a:extLst>
              <a:ext uri="{FF2B5EF4-FFF2-40B4-BE49-F238E27FC236}">
                <a16:creationId xmlns:a16="http://schemas.microsoft.com/office/drawing/2014/main" id="{C22E4F02-9C1D-45DC-B6B4-D99B92CB6A91}"/>
              </a:ext>
            </a:extLst>
          </p:cNvPr>
          <p:cNvSpPr>
            <a:spLocks noChangeAspect="1" noEditPoints="1"/>
          </p:cNvSpPr>
          <p:nvPr/>
        </p:nvSpPr>
        <p:spPr bwMode="auto">
          <a:xfrm>
            <a:off x="1715769" y="1209223"/>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2" name="camera" title="Icon of a camera">
            <a:extLst>
              <a:ext uri="{FF2B5EF4-FFF2-40B4-BE49-F238E27FC236}">
                <a16:creationId xmlns:a16="http://schemas.microsoft.com/office/drawing/2014/main" id="{F116ECFC-D3E4-4346-801B-5D407C2454CD}"/>
              </a:ext>
            </a:extLst>
          </p:cNvPr>
          <p:cNvSpPr>
            <a:spLocks noChangeAspect="1" noEditPoints="1"/>
          </p:cNvSpPr>
          <p:nvPr/>
        </p:nvSpPr>
        <p:spPr bwMode="auto">
          <a:xfrm>
            <a:off x="8394066" y="1208833"/>
            <a:ext cx="457135" cy="366490"/>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6" name="Brush" title="Icon of a paintbrush">
            <a:extLst>
              <a:ext uri="{FF2B5EF4-FFF2-40B4-BE49-F238E27FC236}">
                <a16:creationId xmlns:a16="http://schemas.microsoft.com/office/drawing/2014/main" id="{9B43F086-6975-4E64-B997-655D72D4F26D}"/>
              </a:ext>
            </a:extLst>
          </p:cNvPr>
          <p:cNvSpPr>
            <a:spLocks noChangeAspect="1" noEditPoints="1"/>
          </p:cNvSpPr>
          <p:nvPr/>
        </p:nvSpPr>
        <p:spPr bwMode="auto">
          <a:xfrm>
            <a:off x="4525030" y="3037766"/>
            <a:ext cx="505815" cy="365708"/>
          </a:xfrm>
          <a:custGeom>
            <a:avLst/>
            <a:gdLst>
              <a:gd name="T0" fmla="*/ 873 w 3144"/>
              <a:gd name="T1" fmla="*/ 1898 h 2272"/>
              <a:gd name="T2" fmla="*/ 1247 w 3144"/>
              <a:gd name="T3" fmla="*/ 1523 h 2272"/>
              <a:gd name="T4" fmla="*/ 1621 w 3144"/>
              <a:gd name="T5" fmla="*/ 1898 h 2272"/>
              <a:gd name="T6" fmla="*/ 1247 w 3144"/>
              <a:gd name="T7" fmla="*/ 2272 h 2272"/>
              <a:gd name="T8" fmla="*/ 499 w 3144"/>
              <a:gd name="T9" fmla="*/ 2272 h 2272"/>
              <a:gd name="T10" fmla="*/ 873 w 3144"/>
              <a:gd name="T11" fmla="*/ 1898 h 2272"/>
              <a:gd name="T12" fmla="*/ 1621 w 3144"/>
              <a:gd name="T13" fmla="*/ 1898 h 2272"/>
              <a:gd name="T14" fmla="*/ 3041 w 3144"/>
              <a:gd name="T15" fmla="*/ 478 h 2272"/>
              <a:gd name="T16" fmla="*/ 3041 w 3144"/>
              <a:gd name="T17" fmla="*/ 104 h 2272"/>
              <a:gd name="T18" fmla="*/ 2667 w 3144"/>
              <a:gd name="T19" fmla="*/ 104 h 2272"/>
              <a:gd name="T20" fmla="*/ 1247 w 3144"/>
              <a:gd name="T21" fmla="*/ 1523 h 2272"/>
              <a:gd name="T22" fmla="*/ 2066 w 3144"/>
              <a:gd name="T23" fmla="*/ 1453 h 2272"/>
              <a:gd name="T24" fmla="*/ 1691 w 3144"/>
              <a:gd name="T25" fmla="*/ 1079 h 2272"/>
              <a:gd name="T26" fmla="*/ 0 w 3144"/>
              <a:gd name="T27" fmla="*/ 2272 h 2272"/>
              <a:gd name="T28" fmla="*/ 499 w 3144"/>
              <a:gd name="T29"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44" h="2272">
                <a:moveTo>
                  <a:pt x="873" y="1898"/>
                </a:moveTo>
                <a:cubicBezTo>
                  <a:pt x="873" y="1691"/>
                  <a:pt x="1040" y="1523"/>
                  <a:pt x="1247" y="1523"/>
                </a:cubicBezTo>
                <a:cubicBezTo>
                  <a:pt x="1454" y="1523"/>
                  <a:pt x="1621" y="1691"/>
                  <a:pt x="1621" y="1898"/>
                </a:cubicBezTo>
                <a:cubicBezTo>
                  <a:pt x="1621" y="2104"/>
                  <a:pt x="1454" y="2272"/>
                  <a:pt x="1247" y="2272"/>
                </a:cubicBezTo>
                <a:cubicBezTo>
                  <a:pt x="499" y="2272"/>
                  <a:pt x="499" y="2272"/>
                  <a:pt x="499" y="2272"/>
                </a:cubicBezTo>
                <a:cubicBezTo>
                  <a:pt x="705" y="2272"/>
                  <a:pt x="873" y="2104"/>
                  <a:pt x="873" y="1898"/>
                </a:cubicBezTo>
                <a:moveTo>
                  <a:pt x="1621" y="1898"/>
                </a:moveTo>
                <a:cubicBezTo>
                  <a:pt x="3041" y="478"/>
                  <a:pt x="3041" y="478"/>
                  <a:pt x="3041" y="478"/>
                </a:cubicBezTo>
                <a:cubicBezTo>
                  <a:pt x="3144" y="375"/>
                  <a:pt x="3144" y="207"/>
                  <a:pt x="3041" y="104"/>
                </a:cubicBezTo>
                <a:cubicBezTo>
                  <a:pt x="2938" y="0"/>
                  <a:pt x="2770" y="0"/>
                  <a:pt x="2667" y="104"/>
                </a:cubicBezTo>
                <a:cubicBezTo>
                  <a:pt x="1247" y="1523"/>
                  <a:pt x="1247" y="1523"/>
                  <a:pt x="1247" y="1523"/>
                </a:cubicBezTo>
                <a:moveTo>
                  <a:pt x="2066" y="1453"/>
                </a:moveTo>
                <a:cubicBezTo>
                  <a:pt x="1979" y="1295"/>
                  <a:pt x="1850" y="1165"/>
                  <a:pt x="1691" y="1079"/>
                </a:cubicBezTo>
                <a:moveTo>
                  <a:pt x="0" y="2272"/>
                </a:moveTo>
                <a:cubicBezTo>
                  <a:pt x="499" y="2272"/>
                  <a:pt x="499" y="2272"/>
                  <a:pt x="499" y="22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0" name="Books" title="Icon of a stack of books">
            <a:extLst>
              <a:ext uri="{FF2B5EF4-FFF2-40B4-BE49-F238E27FC236}">
                <a16:creationId xmlns:a16="http://schemas.microsoft.com/office/drawing/2014/main" id="{0A05864E-38C3-49E1-BC77-B885CBDD2D9C}"/>
              </a:ext>
            </a:extLst>
          </p:cNvPr>
          <p:cNvSpPr>
            <a:spLocks noChangeAspect="1" noEditPoints="1"/>
          </p:cNvSpPr>
          <p:nvPr/>
        </p:nvSpPr>
        <p:spPr bwMode="auto">
          <a:xfrm>
            <a:off x="706415" y="3037766"/>
            <a:ext cx="463171" cy="365708"/>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4" name="book_2" title="Icon of a book and a pencil">
            <a:extLst>
              <a:ext uri="{FF2B5EF4-FFF2-40B4-BE49-F238E27FC236}">
                <a16:creationId xmlns:a16="http://schemas.microsoft.com/office/drawing/2014/main" id="{4BAEA4A2-6058-4353-B5EC-B2033D15F052}"/>
              </a:ext>
            </a:extLst>
          </p:cNvPr>
          <p:cNvSpPr>
            <a:spLocks noChangeAspect="1" noEditPoints="1"/>
          </p:cNvSpPr>
          <p:nvPr/>
        </p:nvSpPr>
        <p:spPr bwMode="auto">
          <a:xfrm>
            <a:off x="2657652" y="3037766"/>
            <a:ext cx="400635"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8" name="bicycle" title="Icon of a bicycle">
            <a:extLst>
              <a:ext uri="{FF2B5EF4-FFF2-40B4-BE49-F238E27FC236}">
                <a16:creationId xmlns:a16="http://schemas.microsoft.com/office/drawing/2014/main" id="{408AAED9-FF1D-4FB0-B91F-71A36C3249AB}"/>
              </a:ext>
            </a:extLst>
          </p:cNvPr>
          <p:cNvSpPr>
            <a:spLocks noChangeAspect="1" noEditPoints="1"/>
          </p:cNvSpPr>
          <p:nvPr/>
        </p:nvSpPr>
        <p:spPr bwMode="auto">
          <a:xfrm>
            <a:off x="8394066" y="4000537"/>
            <a:ext cx="457135" cy="268710"/>
          </a:xfrm>
          <a:custGeom>
            <a:avLst/>
            <a:gdLst>
              <a:gd name="T0" fmla="*/ 114 w 315"/>
              <a:gd name="T1" fmla="*/ 127 h 184"/>
              <a:gd name="T2" fmla="*/ 57 w 315"/>
              <a:gd name="T3" fmla="*/ 184 h 184"/>
              <a:gd name="T4" fmla="*/ 0 w 315"/>
              <a:gd name="T5" fmla="*/ 127 h 184"/>
              <a:gd name="T6" fmla="*/ 57 w 315"/>
              <a:gd name="T7" fmla="*/ 70 h 184"/>
              <a:gd name="T8" fmla="*/ 114 w 315"/>
              <a:gd name="T9" fmla="*/ 127 h 184"/>
              <a:gd name="T10" fmla="*/ 257 w 315"/>
              <a:gd name="T11" fmla="*/ 70 h 184"/>
              <a:gd name="T12" fmla="*/ 200 w 315"/>
              <a:gd name="T13" fmla="*/ 127 h 184"/>
              <a:gd name="T14" fmla="*/ 257 w 315"/>
              <a:gd name="T15" fmla="*/ 184 h 184"/>
              <a:gd name="T16" fmla="*/ 315 w 315"/>
              <a:gd name="T17" fmla="*/ 127 h 184"/>
              <a:gd name="T18" fmla="*/ 257 w 315"/>
              <a:gd name="T19" fmla="*/ 70 h 184"/>
              <a:gd name="T20" fmla="*/ 86 w 315"/>
              <a:gd name="T21" fmla="*/ 42 h 184"/>
              <a:gd name="T22" fmla="*/ 152 w 315"/>
              <a:gd name="T23" fmla="*/ 118 h 184"/>
              <a:gd name="T24" fmla="*/ 162 w 315"/>
              <a:gd name="T25" fmla="*/ 126 h 184"/>
              <a:gd name="T26" fmla="*/ 172 w 315"/>
              <a:gd name="T27" fmla="*/ 127 h 184"/>
              <a:gd name="T28" fmla="*/ 257 w 315"/>
              <a:gd name="T29" fmla="*/ 127 h 184"/>
              <a:gd name="T30" fmla="*/ 211 w 315"/>
              <a:gd name="T31" fmla="*/ 31 h 184"/>
              <a:gd name="T32" fmla="*/ 134 w 315"/>
              <a:gd name="T33" fmla="*/ 0 h 184"/>
              <a:gd name="T34" fmla="*/ 110 w 315"/>
              <a:gd name="T35" fmla="*/ 0 h 184"/>
              <a:gd name="T36" fmla="*/ 100 w 315"/>
              <a:gd name="T37" fmla="*/ 4 h 184"/>
              <a:gd name="T38" fmla="*/ 94 w 315"/>
              <a:gd name="T39" fmla="*/ 14 h 184"/>
              <a:gd name="T40" fmla="*/ 57 w 315"/>
              <a:gd name="T41" fmla="*/ 127 h 184"/>
              <a:gd name="T42" fmla="*/ 175 w 315"/>
              <a:gd name="T43" fmla="*/ 127 h 184"/>
              <a:gd name="T44" fmla="*/ 219 w 315"/>
              <a:gd name="T45" fmla="*/ 10 h 184"/>
              <a:gd name="T46" fmla="*/ 211 w 315"/>
              <a:gd name="T47" fmla="*/ 31 h 184"/>
              <a:gd name="T48" fmla="*/ 89 w 315"/>
              <a:gd name="T49" fmla="*/ 31 h 184"/>
              <a:gd name="T50" fmla="*/ 234 w 315"/>
              <a:gd name="T51" fmla="*/ 10 h 184"/>
              <a:gd name="T52" fmla="*/ 189 w 315"/>
              <a:gd name="T53" fmla="*/ 1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5" h="184">
                <a:moveTo>
                  <a:pt x="114" y="127"/>
                </a:moveTo>
                <a:cubicBezTo>
                  <a:pt x="114" y="159"/>
                  <a:pt x="89" y="184"/>
                  <a:pt x="57" y="184"/>
                </a:cubicBezTo>
                <a:cubicBezTo>
                  <a:pt x="25" y="184"/>
                  <a:pt x="0" y="159"/>
                  <a:pt x="0" y="127"/>
                </a:cubicBezTo>
                <a:cubicBezTo>
                  <a:pt x="0" y="95"/>
                  <a:pt x="25" y="70"/>
                  <a:pt x="57" y="70"/>
                </a:cubicBezTo>
                <a:cubicBezTo>
                  <a:pt x="89" y="70"/>
                  <a:pt x="114" y="95"/>
                  <a:pt x="114" y="127"/>
                </a:cubicBezTo>
                <a:close/>
                <a:moveTo>
                  <a:pt x="257" y="70"/>
                </a:moveTo>
                <a:cubicBezTo>
                  <a:pt x="226" y="70"/>
                  <a:pt x="200" y="95"/>
                  <a:pt x="200" y="127"/>
                </a:cubicBezTo>
                <a:cubicBezTo>
                  <a:pt x="200" y="159"/>
                  <a:pt x="226" y="184"/>
                  <a:pt x="257" y="184"/>
                </a:cubicBezTo>
                <a:cubicBezTo>
                  <a:pt x="289" y="184"/>
                  <a:pt x="315" y="159"/>
                  <a:pt x="315" y="127"/>
                </a:cubicBezTo>
                <a:cubicBezTo>
                  <a:pt x="315" y="95"/>
                  <a:pt x="289" y="70"/>
                  <a:pt x="257" y="70"/>
                </a:cubicBezTo>
                <a:close/>
                <a:moveTo>
                  <a:pt x="86" y="42"/>
                </a:moveTo>
                <a:cubicBezTo>
                  <a:pt x="152" y="118"/>
                  <a:pt x="152" y="118"/>
                  <a:pt x="152" y="118"/>
                </a:cubicBezTo>
                <a:cubicBezTo>
                  <a:pt x="152" y="118"/>
                  <a:pt x="158" y="125"/>
                  <a:pt x="162" y="126"/>
                </a:cubicBezTo>
                <a:cubicBezTo>
                  <a:pt x="166" y="127"/>
                  <a:pt x="172" y="127"/>
                  <a:pt x="172" y="127"/>
                </a:cubicBezTo>
                <a:cubicBezTo>
                  <a:pt x="257" y="127"/>
                  <a:pt x="257" y="127"/>
                  <a:pt x="257" y="127"/>
                </a:cubicBezTo>
                <a:cubicBezTo>
                  <a:pt x="211" y="31"/>
                  <a:pt x="211" y="31"/>
                  <a:pt x="211" y="31"/>
                </a:cubicBezTo>
                <a:moveTo>
                  <a:pt x="134" y="0"/>
                </a:moveTo>
                <a:cubicBezTo>
                  <a:pt x="110" y="0"/>
                  <a:pt x="110" y="0"/>
                  <a:pt x="110" y="0"/>
                </a:cubicBezTo>
                <a:cubicBezTo>
                  <a:pt x="110" y="0"/>
                  <a:pt x="104" y="1"/>
                  <a:pt x="100" y="4"/>
                </a:cubicBezTo>
                <a:cubicBezTo>
                  <a:pt x="97" y="7"/>
                  <a:pt x="94" y="14"/>
                  <a:pt x="94" y="14"/>
                </a:cubicBezTo>
                <a:cubicBezTo>
                  <a:pt x="57" y="127"/>
                  <a:pt x="57" y="127"/>
                  <a:pt x="57" y="127"/>
                </a:cubicBezTo>
                <a:moveTo>
                  <a:pt x="175" y="127"/>
                </a:moveTo>
                <a:cubicBezTo>
                  <a:pt x="219" y="10"/>
                  <a:pt x="219" y="10"/>
                  <a:pt x="219" y="10"/>
                </a:cubicBezTo>
                <a:moveTo>
                  <a:pt x="211" y="31"/>
                </a:moveTo>
                <a:cubicBezTo>
                  <a:pt x="89" y="31"/>
                  <a:pt x="89" y="31"/>
                  <a:pt x="89" y="31"/>
                </a:cubicBezTo>
                <a:moveTo>
                  <a:pt x="234" y="10"/>
                </a:moveTo>
                <a:cubicBezTo>
                  <a:pt x="189" y="10"/>
                  <a:pt x="189" y="10"/>
                  <a:pt x="189" y="1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2" name="Beaker_F196" title="Icon of a scientific flask with liquid in it">
            <a:extLst>
              <a:ext uri="{FF2B5EF4-FFF2-40B4-BE49-F238E27FC236}">
                <a16:creationId xmlns:a16="http://schemas.microsoft.com/office/drawing/2014/main" id="{9B83E443-6069-4AF3-B298-6C673F432FA4}"/>
              </a:ext>
            </a:extLst>
          </p:cNvPr>
          <p:cNvSpPr>
            <a:spLocks noChangeAspect="1" noEditPoints="1"/>
          </p:cNvSpPr>
          <p:nvPr/>
        </p:nvSpPr>
        <p:spPr bwMode="auto">
          <a:xfrm>
            <a:off x="5579666" y="4866306"/>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6" name="bag" title="Icon of a handbag">
            <a:extLst>
              <a:ext uri="{FF2B5EF4-FFF2-40B4-BE49-F238E27FC236}">
                <a16:creationId xmlns:a16="http://schemas.microsoft.com/office/drawing/2014/main" id="{1615972B-79FE-432A-94F9-00D8D8C3F6BB}"/>
              </a:ext>
            </a:extLst>
          </p:cNvPr>
          <p:cNvSpPr>
            <a:spLocks noChangeAspect="1" noEditPoints="1"/>
          </p:cNvSpPr>
          <p:nvPr/>
        </p:nvSpPr>
        <p:spPr bwMode="auto">
          <a:xfrm>
            <a:off x="6549677" y="2123496"/>
            <a:ext cx="296454"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0" name="attach" title="Icon of a paperclip">
            <a:extLst>
              <a:ext uri="{FF2B5EF4-FFF2-40B4-BE49-F238E27FC236}">
                <a16:creationId xmlns:a16="http://schemas.microsoft.com/office/drawing/2014/main" id="{1A1B9E49-65CD-4181-8D7D-6F624872166B}"/>
              </a:ext>
            </a:extLst>
          </p:cNvPr>
          <p:cNvSpPr>
            <a:spLocks noChangeAspect="1"/>
          </p:cNvSpPr>
          <p:nvPr/>
        </p:nvSpPr>
        <p:spPr bwMode="auto">
          <a:xfrm>
            <a:off x="868113" y="2123496"/>
            <a:ext cx="13977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4" name="Archive_F03F" title="Icon of an archival box">
            <a:extLst>
              <a:ext uri="{FF2B5EF4-FFF2-40B4-BE49-F238E27FC236}">
                <a16:creationId xmlns:a16="http://schemas.microsoft.com/office/drawing/2014/main" id="{ABC0C810-E2BE-4B87-98A0-58FDF2916F06}"/>
              </a:ext>
            </a:extLst>
          </p:cNvPr>
          <p:cNvSpPr>
            <a:spLocks noChangeAspect="1" noEditPoints="1"/>
          </p:cNvSpPr>
          <p:nvPr/>
        </p:nvSpPr>
        <p:spPr bwMode="auto">
          <a:xfrm>
            <a:off x="8411776" y="2123496"/>
            <a:ext cx="421717" cy="365708"/>
          </a:xfrm>
          <a:custGeom>
            <a:avLst/>
            <a:gdLst>
              <a:gd name="T0" fmla="*/ 4721 w 4721"/>
              <a:gd name="T1" fmla="*/ 1260 h 4094"/>
              <a:gd name="T2" fmla="*/ 0 w 4721"/>
              <a:gd name="T3" fmla="*/ 1260 h 4094"/>
              <a:gd name="T4" fmla="*/ 0 w 4721"/>
              <a:gd name="T5" fmla="*/ 0 h 4094"/>
              <a:gd name="T6" fmla="*/ 4721 w 4721"/>
              <a:gd name="T7" fmla="*/ 0 h 4094"/>
              <a:gd name="T8" fmla="*/ 4721 w 4721"/>
              <a:gd name="T9" fmla="*/ 1260 h 4094"/>
              <a:gd name="T10" fmla="*/ 315 w 4721"/>
              <a:gd name="T11" fmla="*/ 1260 h 4094"/>
              <a:gd name="T12" fmla="*/ 315 w 4721"/>
              <a:gd name="T13" fmla="*/ 4094 h 4094"/>
              <a:gd name="T14" fmla="*/ 4407 w 4721"/>
              <a:gd name="T15" fmla="*/ 4094 h 4094"/>
              <a:gd name="T16" fmla="*/ 4407 w 4721"/>
              <a:gd name="T17" fmla="*/ 1260 h 4094"/>
              <a:gd name="T18" fmla="*/ 1417 w 4721"/>
              <a:gd name="T19" fmla="*/ 2205 h 4094"/>
              <a:gd name="T20" fmla="*/ 3305 w 4721"/>
              <a:gd name="T21" fmla="*/ 2205 h 4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1" h="4094">
                <a:moveTo>
                  <a:pt x="4721" y="1260"/>
                </a:moveTo>
                <a:lnTo>
                  <a:pt x="0" y="1260"/>
                </a:lnTo>
                <a:lnTo>
                  <a:pt x="0" y="0"/>
                </a:lnTo>
                <a:lnTo>
                  <a:pt x="4721" y="0"/>
                </a:lnTo>
                <a:lnTo>
                  <a:pt x="4721" y="1260"/>
                </a:lnTo>
                <a:moveTo>
                  <a:pt x="315" y="1260"/>
                </a:moveTo>
                <a:lnTo>
                  <a:pt x="315" y="4094"/>
                </a:lnTo>
                <a:lnTo>
                  <a:pt x="4407" y="4094"/>
                </a:lnTo>
                <a:lnTo>
                  <a:pt x="4407" y="1260"/>
                </a:lnTo>
                <a:moveTo>
                  <a:pt x="1417" y="2205"/>
                </a:moveTo>
                <a:lnTo>
                  <a:pt x="3305" y="22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8" name="Product_ECDC" title="Icon of a box">
            <a:extLst>
              <a:ext uri="{FF2B5EF4-FFF2-40B4-BE49-F238E27FC236}">
                <a16:creationId xmlns:a16="http://schemas.microsoft.com/office/drawing/2014/main" id="{4FD863D6-ED6C-41F5-80F6-DD2844F001AB}"/>
              </a:ext>
            </a:extLst>
          </p:cNvPr>
          <p:cNvSpPr>
            <a:spLocks noChangeAspect="1" noEditPoints="1"/>
          </p:cNvSpPr>
          <p:nvPr/>
        </p:nvSpPr>
        <p:spPr bwMode="auto">
          <a:xfrm>
            <a:off x="10330748" y="2068010"/>
            <a:ext cx="423706" cy="476683"/>
          </a:xfrm>
          <a:custGeom>
            <a:avLst/>
            <a:gdLst>
              <a:gd name="T0" fmla="*/ 3623 w 3623"/>
              <a:gd name="T1" fmla="*/ 906 h 4076"/>
              <a:gd name="T2" fmla="*/ 1812 w 3623"/>
              <a:gd name="T3" fmla="*/ 1812 h 4076"/>
              <a:gd name="T4" fmla="*/ 0 w 3623"/>
              <a:gd name="T5" fmla="*/ 906 h 4076"/>
              <a:gd name="T6" fmla="*/ 906 w 3623"/>
              <a:gd name="T7" fmla="*/ 453 h 4076"/>
              <a:gd name="T8" fmla="*/ 2699 w 3623"/>
              <a:gd name="T9" fmla="*/ 1358 h 4076"/>
              <a:gd name="T10" fmla="*/ 3623 w 3623"/>
              <a:gd name="T11" fmla="*/ 906 h 4076"/>
              <a:gd name="T12" fmla="*/ 1812 w 3623"/>
              <a:gd name="T13" fmla="*/ 0 h 4076"/>
              <a:gd name="T14" fmla="*/ 0 w 3623"/>
              <a:gd name="T15" fmla="*/ 906 h 4076"/>
              <a:gd name="T16" fmla="*/ 0 w 3623"/>
              <a:gd name="T17" fmla="*/ 3171 h 4076"/>
              <a:gd name="T18" fmla="*/ 1812 w 3623"/>
              <a:gd name="T19" fmla="*/ 4076 h 4076"/>
              <a:gd name="T20" fmla="*/ 3623 w 3623"/>
              <a:gd name="T21" fmla="*/ 3171 h 4076"/>
              <a:gd name="T22" fmla="*/ 3623 w 3623"/>
              <a:gd name="T23" fmla="*/ 906 h 4076"/>
              <a:gd name="T24" fmla="*/ 1812 w 3623"/>
              <a:gd name="T25" fmla="*/ 1812 h 4076"/>
              <a:gd name="T26" fmla="*/ 1812 w 3623"/>
              <a:gd name="T27" fmla="*/ 4076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23" h="4076">
                <a:moveTo>
                  <a:pt x="3623" y="906"/>
                </a:moveTo>
                <a:lnTo>
                  <a:pt x="1812" y="1812"/>
                </a:lnTo>
                <a:lnTo>
                  <a:pt x="0" y="906"/>
                </a:lnTo>
                <a:moveTo>
                  <a:pt x="906" y="453"/>
                </a:moveTo>
                <a:lnTo>
                  <a:pt x="2699" y="1358"/>
                </a:lnTo>
                <a:moveTo>
                  <a:pt x="3623" y="906"/>
                </a:moveTo>
                <a:lnTo>
                  <a:pt x="1812" y="0"/>
                </a:lnTo>
                <a:lnTo>
                  <a:pt x="0" y="906"/>
                </a:lnTo>
                <a:lnTo>
                  <a:pt x="0" y="3171"/>
                </a:lnTo>
                <a:lnTo>
                  <a:pt x="1812" y="4076"/>
                </a:lnTo>
                <a:lnTo>
                  <a:pt x="3623" y="3171"/>
                </a:lnTo>
                <a:lnTo>
                  <a:pt x="3623" y="906"/>
                </a:lnTo>
                <a:moveTo>
                  <a:pt x="1812" y="1812"/>
                </a:moveTo>
                <a:lnTo>
                  <a:pt x="1812" y="407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77" name="Lock" title="Icon of a padlock">
            <a:extLst>
              <a:ext uri="{FF2B5EF4-FFF2-40B4-BE49-F238E27FC236}">
                <a16:creationId xmlns:a16="http://schemas.microsoft.com/office/drawing/2014/main" id="{D03128B5-46B1-433D-A6A5-B5BD7C570998}"/>
              </a:ext>
            </a:extLst>
          </p:cNvPr>
          <p:cNvSpPr>
            <a:spLocks noChangeAspect="1" noEditPoints="1"/>
          </p:cNvSpPr>
          <p:nvPr/>
        </p:nvSpPr>
        <p:spPr bwMode="auto">
          <a:xfrm>
            <a:off x="3654416" y="2077782"/>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1" name="Clipboard" title="Icon of a clipboard">
            <a:extLst>
              <a:ext uri="{FF2B5EF4-FFF2-40B4-BE49-F238E27FC236}">
                <a16:creationId xmlns:a16="http://schemas.microsoft.com/office/drawing/2014/main" id="{521E5788-8266-4CC3-ABAC-5E235721C998}"/>
              </a:ext>
            </a:extLst>
          </p:cNvPr>
          <p:cNvSpPr>
            <a:spLocks noChangeAspect="1" noEditPoints="1"/>
          </p:cNvSpPr>
          <p:nvPr/>
        </p:nvSpPr>
        <p:spPr bwMode="auto">
          <a:xfrm>
            <a:off x="1731960" y="3906324"/>
            <a:ext cx="332049" cy="457135"/>
          </a:xfrm>
          <a:custGeom>
            <a:avLst/>
            <a:gdLst>
              <a:gd name="T0" fmla="*/ 247 w 247"/>
              <a:gd name="T1" fmla="*/ 33 h 340"/>
              <a:gd name="T2" fmla="*/ 247 w 247"/>
              <a:gd name="T3" fmla="*/ 340 h 340"/>
              <a:gd name="T4" fmla="*/ 0 w 247"/>
              <a:gd name="T5" fmla="*/ 340 h 340"/>
              <a:gd name="T6" fmla="*/ 0 w 247"/>
              <a:gd name="T7" fmla="*/ 33 h 340"/>
              <a:gd name="T8" fmla="*/ 65 w 247"/>
              <a:gd name="T9" fmla="*/ 33 h 340"/>
              <a:gd name="T10" fmla="*/ 91 w 247"/>
              <a:gd name="T11" fmla="*/ 33 h 340"/>
              <a:gd name="T12" fmla="*/ 124 w 247"/>
              <a:gd name="T13" fmla="*/ 0 h 340"/>
              <a:gd name="T14" fmla="*/ 158 w 247"/>
              <a:gd name="T15" fmla="*/ 33 h 340"/>
              <a:gd name="T16" fmla="*/ 247 w 247"/>
              <a:gd name="T17" fmla="*/ 33 h 340"/>
              <a:gd name="T18" fmla="*/ 68 w 247"/>
              <a:gd name="T19" fmla="*/ 33 h 340"/>
              <a:gd name="T20" fmla="*/ 68 w 247"/>
              <a:gd name="T21" fmla="*/ 78 h 340"/>
              <a:gd name="T22" fmla="*/ 180 w 247"/>
              <a:gd name="T23" fmla="*/ 78 h 340"/>
              <a:gd name="T24" fmla="*/ 180 w 247"/>
              <a:gd name="T25" fmla="*/ 3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7" h="340">
                <a:moveTo>
                  <a:pt x="247" y="33"/>
                </a:moveTo>
                <a:cubicBezTo>
                  <a:pt x="247" y="340"/>
                  <a:pt x="247" y="340"/>
                  <a:pt x="247" y="340"/>
                </a:cubicBezTo>
                <a:cubicBezTo>
                  <a:pt x="0" y="340"/>
                  <a:pt x="0" y="340"/>
                  <a:pt x="0" y="340"/>
                </a:cubicBezTo>
                <a:cubicBezTo>
                  <a:pt x="0" y="33"/>
                  <a:pt x="0" y="33"/>
                  <a:pt x="0" y="33"/>
                </a:cubicBezTo>
                <a:cubicBezTo>
                  <a:pt x="65" y="33"/>
                  <a:pt x="65" y="33"/>
                  <a:pt x="65" y="33"/>
                </a:cubicBezTo>
                <a:cubicBezTo>
                  <a:pt x="91" y="33"/>
                  <a:pt x="91" y="33"/>
                  <a:pt x="91" y="33"/>
                </a:cubicBezTo>
                <a:cubicBezTo>
                  <a:pt x="91" y="15"/>
                  <a:pt x="106" y="0"/>
                  <a:pt x="124" y="0"/>
                </a:cubicBezTo>
                <a:cubicBezTo>
                  <a:pt x="143" y="0"/>
                  <a:pt x="158" y="15"/>
                  <a:pt x="158" y="33"/>
                </a:cubicBezTo>
                <a:lnTo>
                  <a:pt x="247" y="33"/>
                </a:lnTo>
                <a:close/>
                <a:moveTo>
                  <a:pt x="68" y="33"/>
                </a:moveTo>
                <a:cubicBezTo>
                  <a:pt x="68" y="78"/>
                  <a:pt x="68" y="78"/>
                  <a:pt x="68" y="78"/>
                </a:cubicBezTo>
                <a:cubicBezTo>
                  <a:pt x="180" y="78"/>
                  <a:pt x="180" y="78"/>
                  <a:pt x="180" y="78"/>
                </a:cubicBezTo>
                <a:cubicBezTo>
                  <a:pt x="180" y="33"/>
                  <a:pt x="180" y="33"/>
                  <a:pt x="180" y="3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6" name="GameArt64_EF05" title="Icon of a chess pawn and spade">
            <a:extLst>
              <a:ext uri="{FF2B5EF4-FFF2-40B4-BE49-F238E27FC236}">
                <a16:creationId xmlns:a16="http://schemas.microsoft.com/office/drawing/2014/main" id="{8468D932-040C-4769-ABCF-9205C53044D9}"/>
              </a:ext>
            </a:extLst>
          </p:cNvPr>
          <p:cNvSpPr>
            <a:spLocks noChangeAspect="1" noEditPoints="1"/>
          </p:cNvSpPr>
          <p:nvPr/>
        </p:nvSpPr>
        <p:spPr bwMode="auto">
          <a:xfrm>
            <a:off x="8419961" y="4866306"/>
            <a:ext cx="405345" cy="365708"/>
          </a:xfrm>
          <a:custGeom>
            <a:avLst/>
            <a:gdLst>
              <a:gd name="T0" fmla="*/ 0 w 3813"/>
              <a:gd name="T1" fmla="*/ 2887 h 3438"/>
              <a:gd name="T2" fmla="*/ 2062 w 3813"/>
              <a:gd name="T3" fmla="*/ 2887 h 3438"/>
              <a:gd name="T4" fmla="*/ 2062 w 3813"/>
              <a:gd name="T5" fmla="*/ 3438 h 3438"/>
              <a:gd name="T6" fmla="*/ 0 w 3813"/>
              <a:gd name="T7" fmla="*/ 3438 h 3438"/>
              <a:gd name="T8" fmla="*/ 0 w 3813"/>
              <a:gd name="T9" fmla="*/ 2887 h 3438"/>
              <a:gd name="T10" fmla="*/ 187 w 3813"/>
              <a:gd name="T11" fmla="*/ 2887 h 3438"/>
              <a:gd name="T12" fmla="*/ 187 w 3813"/>
              <a:gd name="T13" fmla="*/ 2375 h 3438"/>
              <a:gd name="T14" fmla="*/ 281 w 3813"/>
              <a:gd name="T15" fmla="*/ 2375 h 3438"/>
              <a:gd name="T16" fmla="*/ 750 w 3813"/>
              <a:gd name="T17" fmla="*/ 1907 h 3438"/>
              <a:gd name="T18" fmla="*/ 750 w 3813"/>
              <a:gd name="T19" fmla="*/ 982 h 3438"/>
              <a:gd name="T20" fmla="*/ 1312 w 3813"/>
              <a:gd name="T21" fmla="*/ 982 h 3438"/>
              <a:gd name="T22" fmla="*/ 1312 w 3813"/>
              <a:gd name="T23" fmla="*/ 1907 h 3438"/>
              <a:gd name="T24" fmla="*/ 1781 w 3813"/>
              <a:gd name="T25" fmla="*/ 2375 h 3438"/>
              <a:gd name="T26" fmla="*/ 1875 w 3813"/>
              <a:gd name="T27" fmla="*/ 2375 h 3438"/>
              <a:gd name="T28" fmla="*/ 1875 w 3813"/>
              <a:gd name="T29" fmla="*/ 2887 h 3438"/>
              <a:gd name="T30" fmla="*/ 1031 w 3813"/>
              <a:gd name="T31" fmla="*/ 0 h 3438"/>
              <a:gd name="T32" fmla="*/ 500 w 3813"/>
              <a:gd name="T33" fmla="*/ 532 h 3438"/>
              <a:gd name="T34" fmla="*/ 1031 w 3813"/>
              <a:gd name="T35" fmla="*/ 1063 h 3438"/>
              <a:gd name="T36" fmla="*/ 1562 w 3813"/>
              <a:gd name="T37" fmla="*/ 532 h 3438"/>
              <a:gd name="T38" fmla="*/ 1031 w 3813"/>
              <a:gd name="T39" fmla="*/ 0 h 3438"/>
              <a:gd name="T40" fmla="*/ 3345 w 3813"/>
              <a:gd name="T41" fmla="*/ 2453 h 3438"/>
              <a:gd name="T42" fmla="*/ 3345 w 3813"/>
              <a:gd name="T43" fmla="*/ 2409 h 3438"/>
              <a:gd name="T44" fmla="*/ 3001 w 3813"/>
              <a:gd name="T45" fmla="*/ 2066 h 3438"/>
              <a:gd name="T46" fmla="*/ 3001 w 3813"/>
              <a:gd name="T47" fmla="*/ 1784 h 3438"/>
              <a:gd name="T48" fmla="*/ 3282 w 3813"/>
              <a:gd name="T49" fmla="*/ 1909 h 3438"/>
              <a:gd name="T50" fmla="*/ 3813 w 3813"/>
              <a:gd name="T51" fmla="*/ 1378 h 3438"/>
              <a:gd name="T52" fmla="*/ 3657 w 3813"/>
              <a:gd name="T53" fmla="*/ 1003 h 3438"/>
              <a:gd name="T54" fmla="*/ 2813 w 3813"/>
              <a:gd name="T55" fmla="*/ 159 h 3438"/>
              <a:gd name="T56" fmla="*/ 2813 w 3813"/>
              <a:gd name="T57" fmla="*/ 159 h 3438"/>
              <a:gd name="T58" fmla="*/ 1970 w 3813"/>
              <a:gd name="T59" fmla="*/ 1003 h 3438"/>
              <a:gd name="T60" fmla="*/ 1813 w 3813"/>
              <a:gd name="T61" fmla="*/ 1378 h 3438"/>
              <a:gd name="T62" fmla="*/ 2345 w 3813"/>
              <a:gd name="T63" fmla="*/ 1909 h 3438"/>
              <a:gd name="T64" fmla="*/ 2626 w 3813"/>
              <a:gd name="T65" fmla="*/ 1784 h 3438"/>
              <a:gd name="T66" fmla="*/ 2626 w 3813"/>
              <a:gd name="T67" fmla="*/ 2066 h 3438"/>
              <a:gd name="T68" fmla="*/ 2282 w 3813"/>
              <a:gd name="T69" fmla="*/ 2409 h 3438"/>
              <a:gd name="T70" fmla="*/ 2282 w 3813"/>
              <a:gd name="T71" fmla="*/ 2455 h 3438"/>
              <a:gd name="T72" fmla="*/ 3345 w 3813"/>
              <a:gd name="T73" fmla="*/ 2453 h 3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3438">
                <a:moveTo>
                  <a:pt x="0" y="2887"/>
                </a:moveTo>
                <a:cubicBezTo>
                  <a:pt x="2062" y="2887"/>
                  <a:pt x="2062" y="2887"/>
                  <a:pt x="2062" y="2887"/>
                </a:cubicBezTo>
                <a:cubicBezTo>
                  <a:pt x="2062" y="3438"/>
                  <a:pt x="2062" y="3438"/>
                  <a:pt x="2062" y="3438"/>
                </a:cubicBezTo>
                <a:cubicBezTo>
                  <a:pt x="0" y="3438"/>
                  <a:pt x="0" y="3438"/>
                  <a:pt x="0" y="3438"/>
                </a:cubicBezTo>
                <a:lnTo>
                  <a:pt x="0" y="2887"/>
                </a:lnTo>
                <a:close/>
                <a:moveTo>
                  <a:pt x="187" y="2887"/>
                </a:moveTo>
                <a:cubicBezTo>
                  <a:pt x="187" y="2375"/>
                  <a:pt x="187" y="2375"/>
                  <a:pt x="187" y="2375"/>
                </a:cubicBezTo>
                <a:cubicBezTo>
                  <a:pt x="281" y="2375"/>
                  <a:pt x="281" y="2375"/>
                  <a:pt x="281" y="2375"/>
                </a:cubicBezTo>
                <a:cubicBezTo>
                  <a:pt x="540" y="2375"/>
                  <a:pt x="750" y="2166"/>
                  <a:pt x="750" y="1907"/>
                </a:cubicBezTo>
                <a:cubicBezTo>
                  <a:pt x="750" y="982"/>
                  <a:pt x="750" y="982"/>
                  <a:pt x="750" y="982"/>
                </a:cubicBezTo>
                <a:moveTo>
                  <a:pt x="1312" y="982"/>
                </a:moveTo>
                <a:cubicBezTo>
                  <a:pt x="1312" y="1907"/>
                  <a:pt x="1312" y="1907"/>
                  <a:pt x="1312" y="1907"/>
                </a:cubicBezTo>
                <a:cubicBezTo>
                  <a:pt x="1312" y="2166"/>
                  <a:pt x="1522" y="2375"/>
                  <a:pt x="1781" y="2375"/>
                </a:cubicBezTo>
                <a:cubicBezTo>
                  <a:pt x="1875" y="2375"/>
                  <a:pt x="1875" y="2375"/>
                  <a:pt x="1875" y="2375"/>
                </a:cubicBezTo>
                <a:cubicBezTo>
                  <a:pt x="1875" y="2887"/>
                  <a:pt x="1875" y="2887"/>
                  <a:pt x="1875" y="2887"/>
                </a:cubicBezTo>
                <a:moveTo>
                  <a:pt x="1031" y="0"/>
                </a:moveTo>
                <a:cubicBezTo>
                  <a:pt x="738" y="0"/>
                  <a:pt x="500" y="238"/>
                  <a:pt x="500" y="532"/>
                </a:cubicBezTo>
                <a:cubicBezTo>
                  <a:pt x="500" y="825"/>
                  <a:pt x="738" y="1063"/>
                  <a:pt x="1031" y="1063"/>
                </a:cubicBezTo>
                <a:cubicBezTo>
                  <a:pt x="1324" y="1063"/>
                  <a:pt x="1562" y="825"/>
                  <a:pt x="1562" y="532"/>
                </a:cubicBezTo>
                <a:cubicBezTo>
                  <a:pt x="1562" y="238"/>
                  <a:pt x="1324" y="0"/>
                  <a:pt x="1031" y="0"/>
                </a:cubicBezTo>
                <a:close/>
                <a:moveTo>
                  <a:pt x="3345" y="2453"/>
                </a:moveTo>
                <a:cubicBezTo>
                  <a:pt x="3345" y="2409"/>
                  <a:pt x="3345" y="2409"/>
                  <a:pt x="3345" y="2409"/>
                </a:cubicBezTo>
                <a:cubicBezTo>
                  <a:pt x="3155" y="2409"/>
                  <a:pt x="3001" y="2256"/>
                  <a:pt x="3001" y="2066"/>
                </a:cubicBezTo>
                <a:cubicBezTo>
                  <a:pt x="3001" y="1784"/>
                  <a:pt x="3001" y="1784"/>
                  <a:pt x="3001" y="1784"/>
                </a:cubicBezTo>
                <a:cubicBezTo>
                  <a:pt x="3081" y="1910"/>
                  <a:pt x="3282" y="1909"/>
                  <a:pt x="3282" y="1909"/>
                </a:cubicBezTo>
                <a:cubicBezTo>
                  <a:pt x="3576" y="1909"/>
                  <a:pt x="3813" y="1672"/>
                  <a:pt x="3813" y="1378"/>
                </a:cubicBezTo>
                <a:cubicBezTo>
                  <a:pt x="3813" y="1231"/>
                  <a:pt x="3754" y="1099"/>
                  <a:pt x="3657" y="1003"/>
                </a:cubicBezTo>
                <a:cubicBezTo>
                  <a:pt x="2813" y="159"/>
                  <a:pt x="2813" y="159"/>
                  <a:pt x="2813" y="159"/>
                </a:cubicBezTo>
                <a:cubicBezTo>
                  <a:pt x="2813" y="159"/>
                  <a:pt x="2813" y="159"/>
                  <a:pt x="2813" y="159"/>
                </a:cubicBezTo>
                <a:cubicBezTo>
                  <a:pt x="1970" y="1003"/>
                  <a:pt x="1970" y="1003"/>
                  <a:pt x="1970" y="1003"/>
                </a:cubicBezTo>
                <a:cubicBezTo>
                  <a:pt x="1873" y="1099"/>
                  <a:pt x="1813" y="1231"/>
                  <a:pt x="1813" y="1378"/>
                </a:cubicBezTo>
                <a:cubicBezTo>
                  <a:pt x="1813" y="1672"/>
                  <a:pt x="2051" y="1909"/>
                  <a:pt x="2345" y="1909"/>
                </a:cubicBezTo>
                <a:cubicBezTo>
                  <a:pt x="2345" y="1909"/>
                  <a:pt x="2545" y="1910"/>
                  <a:pt x="2626" y="1784"/>
                </a:cubicBezTo>
                <a:cubicBezTo>
                  <a:pt x="2626" y="2066"/>
                  <a:pt x="2626" y="2066"/>
                  <a:pt x="2626" y="2066"/>
                </a:cubicBezTo>
                <a:cubicBezTo>
                  <a:pt x="2626" y="2256"/>
                  <a:pt x="2472" y="2409"/>
                  <a:pt x="2282" y="2409"/>
                </a:cubicBezTo>
                <a:cubicBezTo>
                  <a:pt x="2282" y="2455"/>
                  <a:pt x="2282" y="2455"/>
                  <a:pt x="2282" y="2455"/>
                </a:cubicBezTo>
                <a:lnTo>
                  <a:pt x="3345" y="2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 name="Remote" title="Icon of a remote control">
            <a:extLst>
              <a:ext uri="{FF2B5EF4-FFF2-40B4-BE49-F238E27FC236}">
                <a16:creationId xmlns:a16="http://schemas.microsoft.com/office/drawing/2014/main" id="{D3A4DBC4-A5CB-42B1-BCCA-57AA054294A0}"/>
              </a:ext>
            </a:extLst>
          </p:cNvPr>
          <p:cNvSpPr>
            <a:spLocks noChangeAspect="1" noEditPoints="1"/>
          </p:cNvSpPr>
          <p:nvPr/>
        </p:nvSpPr>
        <p:spPr bwMode="auto">
          <a:xfrm>
            <a:off x="843367" y="4820593"/>
            <a:ext cx="189270" cy="457135"/>
          </a:xfrm>
          <a:custGeom>
            <a:avLst/>
            <a:gdLst>
              <a:gd name="T0" fmla="*/ 107 w 131"/>
              <a:gd name="T1" fmla="*/ 231 h 322"/>
              <a:gd name="T2" fmla="*/ 87 w 131"/>
              <a:gd name="T3" fmla="*/ 322 h 322"/>
              <a:gd name="T4" fmla="*/ 23 w 131"/>
              <a:gd name="T5" fmla="*/ 301 h 322"/>
              <a:gd name="T6" fmla="*/ 0 w 131"/>
              <a:gd name="T7" fmla="*/ 135 h 322"/>
              <a:gd name="T8" fmla="*/ 22 w 131"/>
              <a:gd name="T9" fmla="*/ 0 h 322"/>
              <a:gd name="T10" fmla="*/ 131 w 131"/>
              <a:gd name="T11" fmla="*/ 22 h 322"/>
              <a:gd name="T12" fmla="*/ 66 w 131"/>
              <a:gd name="T13" fmla="*/ 42 h 322"/>
              <a:gd name="T14" fmla="*/ 64 w 131"/>
              <a:gd name="T15" fmla="*/ 44 h 322"/>
              <a:gd name="T16" fmla="*/ 66 w 131"/>
              <a:gd name="T17" fmla="*/ 42 h 322"/>
              <a:gd name="T18" fmla="*/ 86 w 131"/>
              <a:gd name="T19" fmla="*/ 64 h 322"/>
              <a:gd name="T20" fmla="*/ 88 w 131"/>
              <a:gd name="T21" fmla="*/ 66 h 322"/>
              <a:gd name="T22" fmla="*/ 45 w 131"/>
              <a:gd name="T23" fmla="*/ 64 h 322"/>
              <a:gd name="T24" fmla="*/ 43 w 131"/>
              <a:gd name="T25" fmla="*/ 66 h 322"/>
              <a:gd name="T26" fmla="*/ 45 w 131"/>
              <a:gd name="T27" fmla="*/ 64 h 322"/>
              <a:gd name="T28" fmla="*/ 86 w 131"/>
              <a:gd name="T29" fmla="*/ 106 h 322"/>
              <a:gd name="T30" fmla="*/ 88 w 131"/>
              <a:gd name="T31" fmla="*/ 108 h 322"/>
              <a:gd name="T32" fmla="*/ 45 w 131"/>
              <a:gd name="T33" fmla="*/ 106 h 322"/>
              <a:gd name="T34" fmla="*/ 43 w 131"/>
              <a:gd name="T35" fmla="*/ 108 h 322"/>
              <a:gd name="T36" fmla="*/ 45 w 131"/>
              <a:gd name="T37" fmla="*/ 106 h 322"/>
              <a:gd name="T38" fmla="*/ 86 w 131"/>
              <a:gd name="T39" fmla="*/ 149 h 322"/>
              <a:gd name="T40" fmla="*/ 88 w 131"/>
              <a:gd name="T41" fmla="*/ 151 h 322"/>
              <a:gd name="T42" fmla="*/ 45 w 131"/>
              <a:gd name="T43" fmla="*/ 149 h 322"/>
              <a:gd name="T44" fmla="*/ 43 w 131"/>
              <a:gd name="T45" fmla="*/ 151 h 322"/>
              <a:gd name="T46" fmla="*/ 45 w 131"/>
              <a:gd name="T47" fmla="*/ 149 h 322"/>
              <a:gd name="T48" fmla="*/ 64 w 131"/>
              <a:gd name="T49" fmla="*/ 85 h 322"/>
              <a:gd name="T50" fmla="*/ 66 w 131"/>
              <a:gd name="T51" fmla="*/ 87 h 322"/>
              <a:gd name="T52" fmla="*/ 66 w 131"/>
              <a:gd name="T53" fmla="*/ 192 h 322"/>
              <a:gd name="T54" fmla="*/ 64 w 131"/>
              <a:gd name="T55" fmla="*/ 194 h 322"/>
              <a:gd name="T56" fmla="*/ 66 w 131"/>
              <a:gd name="T57" fmla="*/ 192 h 322"/>
              <a:gd name="T58" fmla="*/ 64 w 131"/>
              <a:gd name="T59" fmla="*/ 235 h 322"/>
              <a:gd name="T60" fmla="*/ 66 w 131"/>
              <a:gd name="T61" fmla="*/ 237 h 322"/>
              <a:gd name="T62" fmla="*/ 66 w 131"/>
              <a:gd name="T63" fmla="*/ 277 h 322"/>
              <a:gd name="T64" fmla="*/ 64 w 131"/>
              <a:gd name="T65" fmla="*/ 280 h 322"/>
              <a:gd name="T66" fmla="*/ 66 w 131"/>
              <a:gd name="T67" fmla="*/ 27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1" h="322">
                <a:moveTo>
                  <a:pt x="130" y="135"/>
                </a:moveTo>
                <a:cubicBezTo>
                  <a:pt x="107" y="231"/>
                  <a:pt x="107" y="231"/>
                  <a:pt x="107" y="231"/>
                </a:cubicBezTo>
                <a:cubicBezTo>
                  <a:pt x="107" y="301"/>
                  <a:pt x="107" y="301"/>
                  <a:pt x="107" y="301"/>
                </a:cubicBezTo>
                <a:cubicBezTo>
                  <a:pt x="107" y="313"/>
                  <a:pt x="98" y="322"/>
                  <a:pt x="87" y="322"/>
                </a:cubicBezTo>
                <a:cubicBezTo>
                  <a:pt x="43" y="322"/>
                  <a:pt x="43" y="322"/>
                  <a:pt x="43" y="322"/>
                </a:cubicBezTo>
                <a:cubicBezTo>
                  <a:pt x="32" y="322"/>
                  <a:pt x="23" y="313"/>
                  <a:pt x="23" y="301"/>
                </a:cubicBezTo>
                <a:cubicBezTo>
                  <a:pt x="23" y="231"/>
                  <a:pt x="23" y="231"/>
                  <a:pt x="23" y="231"/>
                </a:cubicBezTo>
                <a:cubicBezTo>
                  <a:pt x="0" y="135"/>
                  <a:pt x="0" y="135"/>
                  <a:pt x="0" y="135"/>
                </a:cubicBezTo>
                <a:cubicBezTo>
                  <a:pt x="0" y="22"/>
                  <a:pt x="0" y="22"/>
                  <a:pt x="0" y="22"/>
                </a:cubicBezTo>
                <a:cubicBezTo>
                  <a:pt x="0" y="10"/>
                  <a:pt x="10" y="0"/>
                  <a:pt x="22" y="0"/>
                </a:cubicBezTo>
                <a:cubicBezTo>
                  <a:pt x="109" y="0"/>
                  <a:pt x="109" y="0"/>
                  <a:pt x="109" y="0"/>
                </a:cubicBezTo>
                <a:cubicBezTo>
                  <a:pt x="121" y="0"/>
                  <a:pt x="131" y="10"/>
                  <a:pt x="131" y="22"/>
                </a:cubicBezTo>
                <a:lnTo>
                  <a:pt x="130" y="135"/>
                </a:lnTo>
                <a:close/>
                <a:moveTo>
                  <a:pt x="66" y="42"/>
                </a:moveTo>
                <a:cubicBezTo>
                  <a:pt x="64" y="42"/>
                  <a:pt x="64" y="42"/>
                  <a:pt x="64" y="42"/>
                </a:cubicBezTo>
                <a:cubicBezTo>
                  <a:pt x="64" y="44"/>
                  <a:pt x="64" y="44"/>
                  <a:pt x="64" y="44"/>
                </a:cubicBezTo>
                <a:cubicBezTo>
                  <a:pt x="66" y="44"/>
                  <a:pt x="66" y="44"/>
                  <a:pt x="66" y="44"/>
                </a:cubicBezTo>
                <a:lnTo>
                  <a:pt x="66" y="42"/>
                </a:lnTo>
                <a:close/>
                <a:moveTo>
                  <a:pt x="88" y="64"/>
                </a:moveTo>
                <a:cubicBezTo>
                  <a:pt x="86" y="64"/>
                  <a:pt x="86" y="64"/>
                  <a:pt x="86" y="64"/>
                </a:cubicBezTo>
                <a:cubicBezTo>
                  <a:pt x="86" y="66"/>
                  <a:pt x="86" y="66"/>
                  <a:pt x="86" y="66"/>
                </a:cubicBezTo>
                <a:cubicBezTo>
                  <a:pt x="88" y="66"/>
                  <a:pt x="88" y="66"/>
                  <a:pt x="88" y="66"/>
                </a:cubicBezTo>
                <a:lnTo>
                  <a:pt x="88" y="64"/>
                </a:lnTo>
                <a:close/>
                <a:moveTo>
                  <a:pt x="45" y="64"/>
                </a:moveTo>
                <a:cubicBezTo>
                  <a:pt x="43" y="64"/>
                  <a:pt x="43" y="64"/>
                  <a:pt x="43" y="64"/>
                </a:cubicBezTo>
                <a:cubicBezTo>
                  <a:pt x="43" y="66"/>
                  <a:pt x="43" y="66"/>
                  <a:pt x="43" y="66"/>
                </a:cubicBezTo>
                <a:cubicBezTo>
                  <a:pt x="45" y="66"/>
                  <a:pt x="45" y="66"/>
                  <a:pt x="45" y="66"/>
                </a:cubicBezTo>
                <a:lnTo>
                  <a:pt x="45" y="64"/>
                </a:lnTo>
                <a:close/>
                <a:moveTo>
                  <a:pt x="88" y="106"/>
                </a:moveTo>
                <a:cubicBezTo>
                  <a:pt x="86" y="106"/>
                  <a:pt x="86" y="106"/>
                  <a:pt x="86" y="106"/>
                </a:cubicBezTo>
                <a:cubicBezTo>
                  <a:pt x="86" y="108"/>
                  <a:pt x="86" y="108"/>
                  <a:pt x="86" y="108"/>
                </a:cubicBezTo>
                <a:cubicBezTo>
                  <a:pt x="88" y="108"/>
                  <a:pt x="88" y="108"/>
                  <a:pt x="88" y="108"/>
                </a:cubicBezTo>
                <a:lnTo>
                  <a:pt x="88" y="106"/>
                </a:lnTo>
                <a:close/>
                <a:moveTo>
                  <a:pt x="45" y="106"/>
                </a:moveTo>
                <a:cubicBezTo>
                  <a:pt x="43" y="106"/>
                  <a:pt x="43" y="106"/>
                  <a:pt x="43" y="106"/>
                </a:cubicBezTo>
                <a:cubicBezTo>
                  <a:pt x="43" y="108"/>
                  <a:pt x="43" y="108"/>
                  <a:pt x="43" y="108"/>
                </a:cubicBezTo>
                <a:cubicBezTo>
                  <a:pt x="45" y="108"/>
                  <a:pt x="45" y="108"/>
                  <a:pt x="45" y="108"/>
                </a:cubicBezTo>
                <a:lnTo>
                  <a:pt x="45" y="106"/>
                </a:lnTo>
                <a:close/>
                <a:moveTo>
                  <a:pt x="88" y="149"/>
                </a:moveTo>
                <a:cubicBezTo>
                  <a:pt x="86" y="149"/>
                  <a:pt x="86" y="149"/>
                  <a:pt x="86" y="149"/>
                </a:cubicBezTo>
                <a:cubicBezTo>
                  <a:pt x="86" y="151"/>
                  <a:pt x="86" y="151"/>
                  <a:pt x="86" y="151"/>
                </a:cubicBezTo>
                <a:cubicBezTo>
                  <a:pt x="88" y="151"/>
                  <a:pt x="88" y="151"/>
                  <a:pt x="88" y="151"/>
                </a:cubicBezTo>
                <a:lnTo>
                  <a:pt x="88" y="149"/>
                </a:lnTo>
                <a:close/>
                <a:moveTo>
                  <a:pt x="45" y="149"/>
                </a:moveTo>
                <a:cubicBezTo>
                  <a:pt x="43" y="149"/>
                  <a:pt x="43" y="149"/>
                  <a:pt x="43" y="149"/>
                </a:cubicBezTo>
                <a:cubicBezTo>
                  <a:pt x="43" y="151"/>
                  <a:pt x="43" y="151"/>
                  <a:pt x="43" y="151"/>
                </a:cubicBezTo>
                <a:cubicBezTo>
                  <a:pt x="45" y="151"/>
                  <a:pt x="45" y="151"/>
                  <a:pt x="45" y="151"/>
                </a:cubicBezTo>
                <a:lnTo>
                  <a:pt x="45" y="149"/>
                </a:lnTo>
                <a:close/>
                <a:moveTo>
                  <a:pt x="66" y="85"/>
                </a:moveTo>
                <a:cubicBezTo>
                  <a:pt x="64" y="85"/>
                  <a:pt x="64" y="85"/>
                  <a:pt x="64" y="85"/>
                </a:cubicBezTo>
                <a:cubicBezTo>
                  <a:pt x="64" y="87"/>
                  <a:pt x="64" y="87"/>
                  <a:pt x="64" y="87"/>
                </a:cubicBezTo>
                <a:cubicBezTo>
                  <a:pt x="66" y="87"/>
                  <a:pt x="66" y="87"/>
                  <a:pt x="66" y="87"/>
                </a:cubicBezTo>
                <a:lnTo>
                  <a:pt x="66" y="85"/>
                </a:lnTo>
                <a:close/>
                <a:moveTo>
                  <a:pt x="66" y="192"/>
                </a:moveTo>
                <a:cubicBezTo>
                  <a:pt x="64" y="192"/>
                  <a:pt x="64" y="192"/>
                  <a:pt x="64" y="192"/>
                </a:cubicBezTo>
                <a:cubicBezTo>
                  <a:pt x="64" y="194"/>
                  <a:pt x="64" y="194"/>
                  <a:pt x="64" y="194"/>
                </a:cubicBezTo>
                <a:cubicBezTo>
                  <a:pt x="66" y="194"/>
                  <a:pt x="66" y="194"/>
                  <a:pt x="66" y="194"/>
                </a:cubicBezTo>
                <a:lnTo>
                  <a:pt x="66" y="192"/>
                </a:lnTo>
                <a:close/>
                <a:moveTo>
                  <a:pt x="66" y="235"/>
                </a:moveTo>
                <a:cubicBezTo>
                  <a:pt x="64" y="235"/>
                  <a:pt x="64" y="235"/>
                  <a:pt x="64" y="235"/>
                </a:cubicBezTo>
                <a:cubicBezTo>
                  <a:pt x="64" y="237"/>
                  <a:pt x="64" y="237"/>
                  <a:pt x="64" y="237"/>
                </a:cubicBezTo>
                <a:cubicBezTo>
                  <a:pt x="66" y="237"/>
                  <a:pt x="66" y="237"/>
                  <a:pt x="66" y="237"/>
                </a:cubicBezTo>
                <a:lnTo>
                  <a:pt x="66" y="235"/>
                </a:lnTo>
                <a:close/>
                <a:moveTo>
                  <a:pt x="66" y="277"/>
                </a:moveTo>
                <a:cubicBezTo>
                  <a:pt x="64" y="277"/>
                  <a:pt x="64" y="277"/>
                  <a:pt x="64" y="277"/>
                </a:cubicBezTo>
                <a:cubicBezTo>
                  <a:pt x="64" y="280"/>
                  <a:pt x="64" y="280"/>
                  <a:pt x="64" y="280"/>
                </a:cubicBezTo>
                <a:cubicBezTo>
                  <a:pt x="66" y="280"/>
                  <a:pt x="66" y="280"/>
                  <a:pt x="66" y="280"/>
                </a:cubicBezTo>
                <a:lnTo>
                  <a:pt x="66" y="2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 name="Manufacturing_E99C" title="Icon of a robotic arm">
            <a:extLst>
              <a:ext uri="{FF2B5EF4-FFF2-40B4-BE49-F238E27FC236}">
                <a16:creationId xmlns:a16="http://schemas.microsoft.com/office/drawing/2014/main" id="{3204100C-6361-4ECF-95E8-BC461B52B377}"/>
              </a:ext>
            </a:extLst>
          </p:cNvPr>
          <p:cNvSpPr>
            <a:spLocks noChangeAspect="1" noEditPoints="1"/>
          </p:cNvSpPr>
          <p:nvPr/>
        </p:nvSpPr>
        <p:spPr bwMode="auto">
          <a:xfrm>
            <a:off x="1710931" y="4866306"/>
            <a:ext cx="374109" cy="365708"/>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magnify" title="Icon of a magnifying glass">
            <a:extLst>
              <a:ext uri="{FF2B5EF4-FFF2-40B4-BE49-F238E27FC236}">
                <a16:creationId xmlns:a16="http://schemas.microsoft.com/office/drawing/2014/main" id="{545F6AFF-1812-487B-AC87-29ABD621F1C8}"/>
              </a:ext>
            </a:extLst>
          </p:cNvPr>
          <p:cNvSpPr>
            <a:spLocks noChangeAspect="1" noEditPoints="1"/>
          </p:cNvSpPr>
          <p:nvPr/>
        </p:nvSpPr>
        <p:spPr bwMode="auto">
          <a:xfrm flipH="1">
            <a:off x="10356184" y="1209223"/>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7" name="headphones" title="Icon of headphones">
            <a:extLst>
              <a:ext uri="{FF2B5EF4-FFF2-40B4-BE49-F238E27FC236}">
                <a16:creationId xmlns:a16="http://schemas.microsoft.com/office/drawing/2014/main" id="{6A2C362E-2D36-44A9-BCD4-9BBBB2FF40EB}"/>
              </a:ext>
            </a:extLst>
          </p:cNvPr>
          <p:cNvSpPr>
            <a:spLocks noChangeAspect="1" noEditPoints="1"/>
          </p:cNvSpPr>
          <p:nvPr/>
        </p:nvSpPr>
        <p:spPr bwMode="auto">
          <a:xfrm>
            <a:off x="5573201" y="3952038"/>
            <a:ext cx="329439" cy="365708"/>
          </a:xfrm>
          <a:custGeom>
            <a:avLst/>
            <a:gdLst>
              <a:gd name="T0" fmla="*/ 0 w 302"/>
              <a:gd name="T1" fmla="*/ 229 h 334"/>
              <a:gd name="T2" fmla="*/ 0 w 302"/>
              <a:gd name="T3" fmla="*/ 151 h 334"/>
              <a:gd name="T4" fmla="*/ 151 w 302"/>
              <a:gd name="T5" fmla="*/ 0 h 334"/>
              <a:gd name="T6" fmla="*/ 302 w 302"/>
              <a:gd name="T7" fmla="*/ 151 h 334"/>
              <a:gd name="T8" fmla="*/ 302 w 302"/>
              <a:gd name="T9" fmla="*/ 239 h 334"/>
              <a:gd name="T10" fmla="*/ 35 w 302"/>
              <a:gd name="T11" fmla="*/ 184 h 334"/>
              <a:gd name="T12" fmla="*/ 0 w 302"/>
              <a:gd name="T13" fmla="*/ 219 h 334"/>
              <a:gd name="T14" fmla="*/ 0 w 302"/>
              <a:gd name="T15" fmla="*/ 300 h 334"/>
              <a:gd name="T16" fmla="*/ 35 w 302"/>
              <a:gd name="T17" fmla="*/ 334 h 334"/>
              <a:gd name="T18" fmla="*/ 58 w 302"/>
              <a:gd name="T19" fmla="*/ 334 h 334"/>
              <a:gd name="T20" fmla="*/ 58 w 302"/>
              <a:gd name="T21" fmla="*/ 184 h 334"/>
              <a:gd name="T22" fmla="*/ 35 w 302"/>
              <a:gd name="T23" fmla="*/ 184 h 334"/>
              <a:gd name="T24" fmla="*/ 244 w 302"/>
              <a:gd name="T25" fmla="*/ 184 h 334"/>
              <a:gd name="T26" fmla="*/ 244 w 302"/>
              <a:gd name="T27" fmla="*/ 334 h 334"/>
              <a:gd name="T28" fmla="*/ 268 w 302"/>
              <a:gd name="T29" fmla="*/ 334 h 334"/>
              <a:gd name="T30" fmla="*/ 302 w 302"/>
              <a:gd name="T31" fmla="*/ 300 h 334"/>
              <a:gd name="T32" fmla="*/ 302 w 302"/>
              <a:gd name="T33" fmla="*/ 219 h 334"/>
              <a:gd name="T34" fmla="*/ 268 w 302"/>
              <a:gd name="T35" fmla="*/ 184 h 334"/>
              <a:gd name="T36" fmla="*/ 244 w 302"/>
              <a:gd name="T37" fmla="*/ 18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2" h="334">
                <a:moveTo>
                  <a:pt x="0" y="229"/>
                </a:moveTo>
                <a:cubicBezTo>
                  <a:pt x="0" y="151"/>
                  <a:pt x="0" y="151"/>
                  <a:pt x="0" y="151"/>
                </a:cubicBezTo>
                <a:cubicBezTo>
                  <a:pt x="0" y="67"/>
                  <a:pt x="68" y="0"/>
                  <a:pt x="151" y="0"/>
                </a:cubicBezTo>
                <a:cubicBezTo>
                  <a:pt x="234" y="0"/>
                  <a:pt x="302" y="67"/>
                  <a:pt x="302" y="151"/>
                </a:cubicBezTo>
                <a:cubicBezTo>
                  <a:pt x="302" y="239"/>
                  <a:pt x="302" y="239"/>
                  <a:pt x="302" y="239"/>
                </a:cubicBezTo>
                <a:moveTo>
                  <a:pt x="35" y="184"/>
                </a:moveTo>
                <a:cubicBezTo>
                  <a:pt x="15" y="184"/>
                  <a:pt x="0" y="200"/>
                  <a:pt x="0" y="219"/>
                </a:cubicBezTo>
                <a:cubicBezTo>
                  <a:pt x="0" y="300"/>
                  <a:pt x="0" y="300"/>
                  <a:pt x="0" y="300"/>
                </a:cubicBezTo>
                <a:cubicBezTo>
                  <a:pt x="0" y="319"/>
                  <a:pt x="15" y="334"/>
                  <a:pt x="35" y="334"/>
                </a:cubicBezTo>
                <a:cubicBezTo>
                  <a:pt x="58" y="334"/>
                  <a:pt x="58" y="334"/>
                  <a:pt x="58" y="334"/>
                </a:cubicBezTo>
                <a:cubicBezTo>
                  <a:pt x="58" y="184"/>
                  <a:pt x="58" y="184"/>
                  <a:pt x="58" y="184"/>
                </a:cubicBezTo>
                <a:lnTo>
                  <a:pt x="35" y="184"/>
                </a:lnTo>
                <a:close/>
                <a:moveTo>
                  <a:pt x="244" y="184"/>
                </a:moveTo>
                <a:cubicBezTo>
                  <a:pt x="244" y="334"/>
                  <a:pt x="244" y="334"/>
                  <a:pt x="244" y="334"/>
                </a:cubicBezTo>
                <a:cubicBezTo>
                  <a:pt x="268" y="334"/>
                  <a:pt x="268" y="334"/>
                  <a:pt x="268" y="334"/>
                </a:cubicBezTo>
                <a:cubicBezTo>
                  <a:pt x="287" y="334"/>
                  <a:pt x="302" y="319"/>
                  <a:pt x="302" y="300"/>
                </a:cubicBezTo>
                <a:cubicBezTo>
                  <a:pt x="302" y="219"/>
                  <a:pt x="302" y="219"/>
                  <a:pt x="302" y="219"/>
                </a:cubicBezTo>
                <a:cubicBezTo>
                  <a:pt x="302" y="200"/>
                  <a:pt x="287" y="184"/>
                  <a:pt x="268" y="184"/>
                </a:cubicBezTo>
                <a:lnTo>
                  <a:pt x="244" y="1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heaphones_2" title="Icon of a headset with a microphone">
            <a:extLst>
              <a:ext uri="{FF2B5EF4-FFF2-40B4-BE49-F238E27FC236}">
                <a16:creationId xmlns:a16="http://schemas.microsoft.com/office/drawing/2014/main" id="{07D04EB7-7216-42C3-B6F6-55E206385626}"/>
              </a:ext>
            </a:extLst>
          </p:cNvPr>
          <p:cNvSpPr>
            <a:spLocks noChangeAspect="1" noEditPoints="1"/>
          </p:cNvSpPr>
          <p:nvPr/>
        </p:nvSpPr>
        <p:spPr bwMode="auto">
          <a:xfrm>
            <a:off x="6557539" y="3952038"/>
            <a:ext cx="280731" cy="365708"/>
          </a:xfrm>
          <a:custGeom>
            <a:avLst/>
            <a:gdLst>
              <a:gd name="T0" fmla="*/ 0 w 254"/>
              <a:gd name="T1" fmla="*/ 165 h 332"/>
              <a:gd name="T2" fmla="*/ 0 w 254"/>
              <a:gd name="T3" fmla="*/ 127 h 332"/>
              <a:gd name="T4" fmla="*/ 127 w 254"/>
              <a:gd name="T5" fmla="*/ 0 h 332"/>
              <a:gd name="T6" fmla="*/ 254 w 254"/>
              <a:gd name="T7" fmla="*/ 127 h 332"/>
              <a:gd name="T8" fmla="*/ 254 w 254"/>
              <a:gd name="T9" fmla="*/ 161 h 332"/>
              <a:gd name="T10" fmla="*/ 29 w 254"/>
              <a:gd name="T11" fmla="*/ 126 h 332"/>
              <a:gd name="T12" fmla="*/ 0 w 254"/>
              <a:gd name="T13" fmla="*/ 155 h 332"/>
              <a:gd name="T14" fmla="*/ 0 w 254"/>
              <a:gd name="T15" fmla="*/ 195 h 332"/>
              <a:gd name="T16" fmla="*/ 29 w 254"/>
              <a:gd name="T17" fmla="*/ 225 h 332"/>
              <a:gd name="T18" fmla="*/ 49 w 254"/>
              <a:gd name="T19" fmla="*/ 225 h 332"/>
              <a:gd name="T20" fmla="*/ 49 w 254"/>
              <a:gd name="T21" fmla="*/ 126 h 332"/>
              <a:gd name="T22" fmla="*/ 29 w 254"/>
              <a:gd name="T23" fmla="*/ 126 h 332"/>
              <a:gd name="T24" fmla="*/ 205 w 254"/>
              <a:gd name="T25" fmla="*/ 126 h 332"/>
              <a:gd name="T26" fmla="*/ 205 w 254"/>
              <a:gd name="T27" fmla="*/ 225 h 332"/>
              <a:gd name="T28" fmla="*/ 225 w 254"/>
              <a:gd name="T29" fmla="*/ 225 h 332"/>
              <a:gd name="T30" fmla="*/ 254 w 254"/>
              <a:gd name="T31" fmla="*/ 195 h 332"/>
              <a:gd name="T32" fmla="*/ 254 w 254"/>
              <a:gd name="T33" fmla="*/ 155 h 332"/>
              <a:gd name="T34" fmla="*/ 225 w 254"/>
              <a:gd name="T35" fmla="*/ 126 h 332"/>
              <a:gd name="T36" fmla="*/ 205 w 254"/>
              <a:gd name="T37" fmla="*/ 126 h 332"/>
              <a:gd name="T38" fmla="*/ 23 w 254"/>
              <a:gd name="T39" fmla="*/ 224 h 332"/>
              <a:gd name="T40" fmla="*/ 23 w 254"/>
              <a:gd name="T41" fmla="*/ 259 h 332"/>
              <a:gd name="T42" fmla="*/ 77 w 254"/>
              <a:gd name="T43" fmla="*/ 313 h 332"/>
              <a:gd name="T44" fmla="*/ 91 w 254"/>
              <a:gd name="T45" fmla="*/ 313 h 332"/>
              <a:gd name="T46" fmla="*/ 162 w 254"/>
              <a:gd name="T47" fmla="*/ 317 h 332"/>
              <a:gd name="T48" fmla="*/ 162 w 254"/>
              <a:gd name="T49" fmla="*/ 305 h 332"/>
              <a:gd name="T50" fmla="*/ 145 w 254"/>
              <a:gd name="T51" fmla="*/ 290 h 332"/>
              <a:gd name="T52" fmla="*/ 109 w 254"/>
              <a:gd name="T53" fmla="*/ 290 h 332"/>
              <a:gd name="T54" fmla="*/ 91 w 254"/>
              <a:gd name="T55" fmla="*/ 305 h 332"/>
              <a:gd name="T56" fmla="*/ 91 w 254"/>
              <a:gd name="T57" fmla="*/ 317 h 332"/>
              <a:gd name="T58" fmla="*/ 91 w 254"/>
              <a:gd name="T59" fmla="*/ 317 h 332"/>
              <a:gd name="T60" fmla="*/ 109 w 254"/>
              <a:gd name="T61" fmla="*/ 332 h 332"/>
              <a:gd name="T62" fmla="*/ 145 w 254"/>
              <a:gd name="T63" fmla="*/ 332 h 332"/>
              <a:gd name="T64" fmla="*/ 162 w 254"/>
              <a:gd name="T65" fmla="*/ 31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332">
                <a:moveTo>
                  <a:pt x="0" y="165"/>
                </a:moveTo>
                <a:cubicBezTo>
                  <a:pt x="0" y="127"/>
                  <a:pt x="0" y="127"/>
                  <a:pt x="0" y="127"/>
                </a:cubicBezTo>
                <a:cubicBezTo>
                  <a:pt x="0" y="57"/>
                  <a:pt x="57" y="0"/>
                  <a:pt x="127" y="0"/>
                </a:cubicBezTo>
                <a:cubicBezTo>
                  <a:pt x="197" y="0"/>
                  <a:pt x="254" y="57"/>
                  <a:pt x="254" y="127"/>
                </a:cubicBezTo>
                <a:cubicBezTo>
                  <a:pt x="254" y="161"/>
                  <a:pt x="254" y="161"/>
                  <a:pt x="254" y="161"/>
                </a:cubicBezTo>
                <a:moveTo>
                  <a:pt x="29" y="126"/>
                </a:moveTo>
                <a:cubicBezTo>
                  <a:pt x="13" y="126"/>
                  <a:pt x="0" y="139"/>
                  <a:pt x="0" y="155"/>
                </a:cubicBezTo>
                <a:cubicBezTo>
                  <a:pt x="0" y="195"/>
                  <a:pt x="0" y="195"/>
                  <a:pt x="0" y="195"/>
                </a:cubicBezTo>
                <a:cubicBezTo>
                  <a:pt x="0" y="212"/>
                  <a:pt x="13" y="225"/>
                  <a:pt x="29" y="225"/>
                </a:cubicBezTo>
                <a:cubicBezTo>
                  <a:pt x="49" y="225"/>
                  <a:pt x="49" y="225"/>
                  <a:pt x="49" y="225"/>
                </a:cubicBezTo>
                <a:cubicBezTo>
                  <a:pt x="49" y="126"/>
                  <a:pt x="49" y="126"/>
                  <a:pt x="49" y="126"/>
                </a:cubicBezTo>
                <a:lnTo>
                  <a:pt x="29" y="126"/>
                </a:lnTo>
                <a:close/>
                <a:moveTo>
                  <a:pt x="205" y="126"/>
                </a:moveTo>
                <a:cubicBezTo>
                  <a:pt x="205" y="225"/>
                  <a:pt x="205" y="225"/>
                  <a:pt x="205" y="225"/>
                </a:cubicBezTo>
                <a:cubicBezTo>
                  <a:pt x="225" y="225"/>
                  <a:pt x="225" y="225"/>
                  <a:pt x="225" y="225"/>
                </a:cubicBezTo>
                <a:cubicBezTo>
                  <a:pt x="241" y="225"/>
                  <a:pt x="254" y="212"/>
                  <a:pt x="254" y="195"/>
                </a:cubicBezTo>
                <a:cubicBezTo>
                  <a:pt x="254" y="155"/>
                  <a:pt x="254" y="155"/>
                  <a:pt x="254" y="155"/>
                </a:cubicBezTo>
                <a:cubicBezTo>
                  <a:pt x="254" y="139"/>
                  <a:pt x="241" y="126"/>
                  <a:pt x="225" y="126"/>
                </a:cubicBezTo>
                <a:lnTo>
                  <a:pt x="205" y="126"/>
                </a:lnTo>
                <a:close/>
                <a:moveTo>
                  <a:pt x="23" y="224"/>
                </a:moveTo>
                <a:cubicBezTo>
                  <a:pt x="23" y="259"/>
                  <a:pt x="23" y="259"/>
                  <a:pt x="23" y="259"/>
                </a:cubicBezTo>
                <a:cubicBezTo>
                  <a:pt x="23" y="289"/>
                  <a:pt x="47" y="313"/>
                  <a:pt x="77" y="313"/>
                </a:cubicBezTo>
                <a:cubicBezTo>
                  <a:pt x="91" y="313"/>
                  <a:pt x="91" y="313"/>
                  <a:pt x="91" y="313"/>
                </a:cubicBezTo>
                <a:moveTo>
                  <a:pt x="162" y="317"/>
                </a:moveTo>
                <a:cubicBezTo>
                  <a:pt x="162" y="305"/>
                  <a:pt x="162" y="305"/>
                  <a:pt x="162" y="305"/>
                </a:cubicBezTo>
                <a:cubicBezTo>
                  <a:pt x="162" y="297"/>
                  <a:pt x="154" y="290"/>
                  <a:pt x="145" y="290"/>
                </a:cubicBezTo>
                <a:cubicBezTo>
                  <a:pt x="109" y="290"/>
                  <a:pt x="109" y="290"/>
                  <a:pt x="109" y="290"/>
                </a:cubicBezTo>
                <a:cubicBezTo>
                  <a:pt x="99" y="290"/>
                  <a:pt x="91" y="297"/>
                  <a:pt x="91" y="305"/>
                </a:cubicBezTo>
                <a:cubicBezTo>
                  <a:pt x="91" y="317"/>
                  <a:pt x="91" y="317"/>
                  <a:pt x="91" y="317"/>
                </a:cubicBezTo>
                <a:moveTo>
                  <a:pt x="91" y="317"/>
                </a:moveTo>
                <a:cubicBezTo>
                  <a:pt x="91" y="325"/>
                  <a:pt x="99" y="332"/>
                  <a:pt x="109" y="332"/>
                </a:cubicBezTo>
                <a:cubicBezTo>
                  <a:pt x="145" y="332"/>
                  <a:pt x="145" y="332"/>
                  <a:pt x="145" y="332"/>
                </a:cubicBezTo>
                <a:cubicBezTo>
                  <a:pt x="154" y="332"/>
                  <a:pt x="162" y="325"/>
                  <a:pt x="162" y="3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 name="Funnel" title="Icon of a funnel">
            <a:extLst>
              <a:ext uri="{FF2B5EF4-FFF2-40B4-BE49-F238E27FC236}">
                <a16:creationId xmlns:a16="http://schemas.microsoft.com/office/drawing/2014/main" id="{D8F66D17-DF60-4375-B7FB-9F45E62181E1}"/>
              </a:ext>
            </a:extLst>
          </p:cNvPr>
          <p:cNvSpPr>
            <a:spLocks noChangeAspect="1"/>
          </p:cNvSpPr>
          <p:nvPr/>
        </p:nvSpPr>
        <p:spPr bwMode="auto">
          <a:xfrm>
            <a:off x="4566435" y="1209223"/>
            <a:ext cx="423004" cy="365708"/>
          </a:xfrm>
          <a:custGeom>
            <a:avLst/>
            <a:gdLst>
              <a:gd name="T0" fmla="*/ 0 w 598"/>
              <a:gd name="T1" fmla="*/ 0 h 517"/>
              <a:gd name="T2" fmla="*/ 598 w 598"/>
              <a:gd name="T3" fmla="*/ 0 h 517"/>
              <a:gd name="T4" fmla="*/ 598 w 598"/>
              <a:gd name="T5" fmla="*/ 40 h 517"/>
              <a:gd name="T6" fmla="*/ 358 w 598"/>
              <a:gd name="T7" fmla="*/ 276 h 517"/>
              <a:gd name="T8" fmla="*/ 358 w 598"/>
              <a:gd name="T9" fmla="*/ 517 h 517"/>
              <a:gd name="T10" fmla="*/ 236 w 598"/>
              <a:gd name="T11" fmla="*/ 517 h 517"/>
              <a:gd name="T12" fmla="*/ 236 w 598"/>
              <a:gd name="T13" fmla="*/ 274 h 517"/>
              <a:gd name="T14" fmla="*/ 0 w 598"/>
              <a:gd name="T15" fmla="*/ 43 h 517"/>
              <a:gd name="T16" fmla="*/ 0 w 598"/>
              <a:gd name="T17"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517">
                <a:moveTo>
                  <a:pt x="0" y="0"/>
                </a:moveTo>
                <a:lnTo>
                  <a:pt x="598" y="0"/>
                </a:lnTo>
                <a:lnTo>
                  <a:pt x="598" y="40"/>
                </a:lnTo>
                <a:lnTo>
                  <a:pt x="358" y="276"/>
                </a:lnTo>
                <a:lnTo>
                  <a:pt x="358" y="517"/>
                </a:lnTo>
                <a:lnTo>
                  <a:pt x="236" y="517"/>
                </a:lnTo>
                <a:lnTo>
                  <a:pt x="236" y="274"/>
                </a:lnTo>
                <a:lnTo>
                  <a:pt x="0" y="43"/>
                </a:lnTo>
                <a:lnTo>
                  <a:pt x="0" y="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1" name="3D" title="Icon of a 3D box with square points on each corner">
            <a:extLst>
              <a:ext uri="{FF2B5EF4-FFF2-40B4-BE49-F238E27FC236}">
                <a16:creationId xmlns:a16="http://schemas.microsoft.com/office/drawing/2014/main" id="{41DDCA02-2F48-42B4-83F4-E4ADD7BDC6CD}"/>
              </a:ext>
            </a:extLst>
          </p:cNvPr>
          <p:cNvSpPr>
            <a:spLocks noChangeAspect="1" noEditPoints="1"/>
          </p:cNvSpPr>
          <p:nvPr/>
        </p:nvSpPr>
        <p:spPr bwMode="auto">
          <a:xfrm>
            <a:off x="6526900" y="3037766"/>
            <a:ext cx="342011" cy="365708"/>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5" name="Forklift" title="Icon of a forklift carrying boxes">
            <a:extLst>
              <a:ext uri="{FF2B5EF4-FFF2-40B4-BE49-F238E27FC236}">
                <a16:creationId xmlns:a16="http://schemas.microsoft.com/office/drawing/2014/main" id="{405983FD-4C79-4BD1-8A6D-651EAB8D424E}"/>
              </a:ext>
            </a:extLst>
          </p:cNvPr>
          <p:cNvSpPr>
            <a:spLocks noChangeAspect="1" noEditPoints="1"/>
          </p:cNvSpPr>
          <p:nvPr/>
        </p:nvSpPr>
        <p:spPr bwMode="auto">
          <a:xfrm>
            <a:off x="2660436" y="4866306"/>
            <a:ext cx="395067" cy="365708"/>
          </a:xfrm>
          <a:custGeom>
            <a:avLst/>
            <a:gdLst>
              <a:gd name="T0" fmla="*/ 27 w 349"/>
              <a:gd name="T1" fmla="*/ 296 h 323"/>
              <a:gd name="T2" fmla="*/ 54 w 349"/>
              <a:gd name="T3" fmla="*/ 268 h 323"/>
              <a:gd name="T4" fmla="*/ 81 w 349"/>
              <a:gd name="T5" fmla="*/ 296 h 323"/>
              <a:gd name="T6" fmla="*/ 54 w 349"/>
              <a:gd name="T7" fmla="*/ 323 h 323"/>
              <a:gd name="T8" fmla="*/ 27 w 349"/>
              <a:gd name="T9" fmla="*/ 296 h 323"/>
              <a:gd name="T10" fmla="*/ 183 w 349"/>
              <a:gd name="T11" fmla="*/ 323 h 323"/>
              <a:gd name="T12" fmla="*/ 210 w 349"/>
              <a:gd name="T13" fmla="*/ 296 h 323"/>
              <a:gd name="T14" fmla="*/ 183 w 349"/>
              <a:gd name="T15" fmla="*/ 268 h 323"/>
              <a:gd name="T16" fmla="*/ 155 w 349"/>
              <a:gd name="T17" fmla="*/ 296 h 323"/>
              <a:gd name="T18" fmla="*/ 183 w 349"/>
              <a:gd name="T19" fmla="*/ 323 h 323"/>
              <a:gd name="T20" fmla="*/ 194 w 349"/>
              <a:gd name="T21" fmla="*/ 192 h 323"/>
              <a:gd name="T22" fmla="*/ 159 w 349"/>
              <a:gd name="T23" fmla="*/ 85 h 323"/>
              <a:gd name="T24" fmla="*/ 110 w 349"/>
              <a:gd name="T25" fmla="*/ 39 h 323"/>
              <a:gd name="T26" fmla="*/ 22 w 349"/>
              <a:gd name="T27" fmla="*/ 39 h 323"/>
              <a:gd name="T28" fmla="*/ 0 w 349"/>
              <a:gd name="T29" fmla="*/ 61 h 323"/>
              <a:gd name="T30" fmla="*/ 0 w 349"/>
              <a:gd name="T31" fmla="*/ 296 h 323"/>
              <a:gd name="T32" fmla="*/ 27 w 349"/>
              <a:gd name="T33" fmla="*/ 296 h 323"/>
              <a:gd name="T34" fmla="*/ 81 w 349"/>
              <a:gd name="T35" fmla="*/ 296 h 323"/>
              <a:gd name="T36" fmla="*/ 155 w 349"/>
              <a:gd name="T37" fmla="*/ 296 h 323"/>
              <a:gd name="T38" fmla="*/ 210 w 349"/>
              <a:gd name="T39" fmla="*/ 296 h 323"/>
              <a:gd name="T40" fmla="*/ 235 w 349"/>
              <a:gd name="T41" fmla="*/ 296 h 323"/>
              <a:gd name="T42" fmla="*/ 235 w 349"/>
              <a:gd name="T43" fmla="*/ 0 h 323"/>
              <a:gd name="T44" fmla="*/ 235 w 349"/>
              <a:gd name="T45" fmla="*/ 272 h 323"/>
              <a:gd name="T46" fmla="*/ 349 w 349"/>
              <a:gd name="T47" fmla="*/ 272 h 323"/>
              <a:gd name="T48" fmla="*/ 0 w 349"/>
              <a:gd name="T49" fmla="*/ 139 h 323"/>
              <a:gd name="T50" fmla="*/ 81 w 349"/>
              <a:gd name="T51" fmla="*/ 139 h 323"/>
              <a:gd name="T52" fmla="*/ 81 w 349"/>
              <a:gd name="T53" fmla="*/ 192 h 323"/>
              <a:gd name="T54" fmla="*/ 235 w 349"/>
              <a:gd name="T55" fmla="*/ 192 h 323"/>
              <a:gd name="T56" fmla="*/ 315 w 349"/>
              <a:gd name="T57" fmla="*/ 35 h 323"/>
              <a:gd name="T58" fmla="*/ 281 w 349"/>
              <a:gd name="T59" fmla="*/ 35 h 323"/>
              <a:gd name="T60" fmla="*/ 281 w 349"/>
              <a:gd name="T61" fmla="*/ 68 h 323"/>
              <a:gd name="T62" fmla="*/ 315 w 349"/>
              <a:gd name="T63" fmla="*/ 68 h 323"/>
              <a:gd name="T64" fmla="*/ 315 w 349"/>
              <a:gd name="T65" fmla="*/ 35 h 323"/>
              <a:gd name="T66" fmla="*/ 315 w 349"/>
              <a:gd name="T67" fmla="*/ 112 h 323"/>
              <a:gd name="T68" fmla="*/ 281 w 349"/>
              <a:gd name="T69" fmla="*/ 112 h 323"/>
              <a:gd name="T70" fmla="*/ 281 w 349"/>
              <a:gd name="T71" fmla="*/ 145 h 323"/>
              <a:gd name="T72" fmla="*/ 315 w 349"/>
              <a:gd name="T73" fmla="*/ 145 h 323"/>
              <a:gd name="T74" fmla="*/ 315 w 349"/>
              <a:gd name="T75" fmla="*/ 112 h 323"/>
              <a:gd name="T76" fmla="*/ 315 w 349"/>
              <a:gd name="T77" fmla="*/ 189 h 323"/>
              <a:gd name="T78" fmla="*/ 281 w 349"/>
              <a:gd name="T79" fmla="*/ 189 h 323"/>
              <a:gd name="T80" fmla="*/ 281 w 349"/>
              <a:gd name="T81" fmla="*/ 222 h 323"/>
              <a:gd name="T82" fmla="*/ 315 w 349"/>
              <a:gd name="T83" fmla="*/ 222 h 323"/>
              <a:gd name="T84" fmla="*/ 315 w 349"/>
              <a:gd name="T85" fmla="*/ 18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9" h="323">
                <a:moveTo>
                  <a:pt x="27" y="296"/>
                </a:moveTo>
                <a:cubicBezTo>
                  <a:pt x="27" y="281"/>
                  <a:pt x="39" y="268"/>
                  <a:pt x="54" y="268"/>
                </a:cubicBezTo>
                <a:cubicBezTo>
                  <a:pt x="69" y="268"/>
                  <a:pt x="81" y="281"/>
                  <a:pt x="81" y="296"/>
                </a:cubicBezTo>
                <a:cubicBezTo>
                  <a:pt x="81" y="311"/>
                  <a:pt x="69" y="323"/>
                  <a:pt x="54" y="323"/>
                </a:cubicBezTo>
                <a:cubicBezTo>
                  <a:pt x="39" y="323"/>
                  <a:pt x="27" y="311"/>
                  <a:pt x="27" y="296"/>
                </a:cubicBezTo>
                <a:close/>
                <a:moveTo>
                  <a:pt x="183" y="323"/>
                </a:moveTo>
                <a:cubicBezTo>
                  <a:pt x="198" y="323"/>
                  <a:pt x="210" y="311"/>
                  <a:pt x="210" y="296"/>
                </a:cubicBezTo>
                <a:cubicBezTo>
                  <a:pt x="210" y="281"/>
                  <a:pt x="198" y="268"/>
                  <a:pt x="183" y="268"/>
                </a:cubicBezTo>
                <a:cubicBezTo>
                  <a:pt x="167" y="268"/>
                  <a:pt x="155" y="281"/>
                  <a:pt x="155" y="296"/>
                </a:cubicBezTo>
                <a:cubicBezTo>
                  <a:pt x="155" y="311"/>
                  <a:pt x="167" y="323"/>
                  <a:pt x="183" y="323"/>
                </a:cubicBezTo>
                <a:close/>
                <a:moveTo>
                  <a:pt x="194" y="192"/>
                </a:moveTo>
                <a:cubicBezTo>
                  <a:pt x="159" y="85"/>
                  <a:pt x="159" y="85"/>
                  <a:pt x="159" y="85"/>
                </a:cubicBezTo>
                <a:cubicBezTo>
                  <a:pt x="150" y="62"/>
                  <a:pt x="135" y="39"/>
                  <a:pt x="110" y="39"/>
                </a:cubicBezTo>
                <a:cubicBezTo>
                  <a:pt x="22" y="39"/>
                  <a:pt x="22" y="39"/>
                  <a:pt x="22" y="39"/>
                </a:cubicBezTo>
                <a:cubicBezTo>
                  <a:pt x="10" y="39"/>
                  <a:pt x="0" y="49"/>
                  <a:pt x="0" y="61"/>
                </a:cubicBezTo>
                <a:cubicBezTo>
                  <a:pt x="0" y="296"/>
                  <a:pt x="0" y="296"/>
                  <a:pt x="0" y="296"/>
                </a:cubicBezTo>
                <a:cubicBezTo>
                  <a:pt x="27" y="296"/>
                  <a:pt x="27" y="296"/>
                  <a:pt x="27" y="296"/>
                </a:cubicBezTo>
                <a:moveTo>
                  <a:pt x="81" y="296"/>
                </a:moveTo>
                <a:cubicBezTo>
                  <a:pt x="155" y="296"/>
                  <a:pt x="155" y="296"/>
                  <a:pt x="155" y="296"/>
                </a:cubicBezTo>
                <a:moveTo>
                  <a:pt x="210" y="296"/>
                </a:moveTo>
                <a:cubicBezTo>
                  <a:pt x="235" y="296"/>
                  <a:pt x="235" y="296"/>
                  <a:pt x="235" y="296"/>
                </a:cubicBezTo>
                <a:cubicBezTo>
                  <a:pt x="235" y="0"/>
                  <a:pt x="235" y="0"/>
                  <a:pt x="235" y="0"/>
                </a:cubicBezTo>
                <a:moveTo>
                  <a:pt x="235" y="272"/>
                </a:moveTo>
                <a:cubicBezTo>
                  <a:pt x="349" y="272"/>
                  <a:pt x="349" y="272"/>
                  <a:pt x="349" y="272"/>
                </a:cubicBezTo>
                <a:moveTo>
                  <a:pt x="0" y="139"/>
                </a:moveTo>
                <a:cubicBezTo>
                  <a:pt x="81" y="139"/>
                  <a:pt x="81" y="139"/>
                  <a:pt x="81" y="139"/>
                </a:cubicBezTo>
                <a:cubicBezTo>
                  <a:pt x="81" y="192"/>
                  <a:pt x="81" y="192"/>
                  <a:pt x="81" y="192"/>
                </a:cubicBezTo>
                <a:cubicBezTo>
                  <a:pt x="235" y="192"/>
                  <a:pt x="235" y="192"/>
                  <a:pt x="235" y="192"/>
                </a:cubicBezTo>
                <a:moveTo>
                  <a:pt x="315" y="35"/>
                </a:moveTo>
                <a:cubicBezTo>
                  <a:pt x="281" y="35"/>
                  <a:pt x="281" y="35"/>
                  <a:pt x="281" y="35"/>
                </a:cubicBezTo>
                <a:cubicBezTo>
                  <a:pt x="281" y="68"/>
                  <a:pt x="281" y="68"/>
                  <a:pt x="281" y="68"/>
                </a:cubicBezTo>
                <a:cubicBezTo>
                  <a:pt x="315" y="68"/>
                  <a:pt x="315" y="68"/>
                  <a:pt x="315" y="68"/>
                </a:cubicBezTo>
                <a:lnTo>
                  <a:pt x="315" y="35"/>
                </a:lnTo>
                <a:close/>
                <a:moveTo>
                  <a:pt x="315" y="112"/>
                </a:moveTo>
                <a:cubicBezTo>
                  <a:pt x="281" y="112"/>
                  <a:pt x="281" y="112"/>
                  <a:pt x="281" y="112"/>
                </a:cubicBezTo>
                <a:cubicBezTo>
                  <a:pt x="281" y="145"/>
                  <a:pt x="281" y="145"/>
                  <a:pt x="281" y="145"/>
                </a:cubicBezTo>
                <a:cubicBezTo>
                  <a:pt x="315" y="145"/>
                  <a:pt x="315" y="145"/>
                  <a:pt x="315" y="145"/>
                </a:cubicBezTo>
                <a:lnTo>
                  <a:pt x="315" y="112"/>
                </a:lnTo>
                <a:close/>
                <a:moveTo>
                  <a:pt x="315" y="189"/>
                </a:moveTo>
                <a:cubicBezTo>
                  <a:pt x="281" y="189"/>
                  <a:pt x="281" y="189"/>
                  <a:pt x="281" y="189"/>
                </a:cubicBezTo>
                <a:cubicBezTo>
                  <a:pt x="281" y="222"/>
                  <a:pt x="281" y="222"/>
                  <a:pt x="281" y="222"/>
                </a:cubicBezTo>
                <a:cubicBezTo>
                  <a:pt x="315" y="222"/>
                  <a:pt x="315" y="222"/>
                  <a:pt x="315" y="222"/>
                </a:cubicBezTo>
                <a:lnTo>
                  <a:pt x="315" y="18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 name="Clock_E917" title="Icon of a clock">
            <a:extLst>
              <a:ext uri="{FF2B5EF4-FFF2-40B4-BE49-F238E27FC236}">
                <a16:creationId xmlns:a16="http://schemas.microsoft.com/office/drawing/2014/main" id="{B41CCA0C-EB78-4C3F-B087-9465B85CAE60}"/>
              </a:ext>
            </a:extLst>
          </p:cNvPr>
          <p:cNvSpPr>
            <a:spLocks noChangeAspect="1" noEditPoints="1"/>
          </p:cNvSpPr>
          <p:nvPr/>
        </p:nvSpPr>
        <p:spPr bwMode="auto">
          <a:xfrm>
            <a:off x="2674172" y="1209223"/>
            <a:ext cx="365529" cy="365708"/>
          </a:xfrm>
          <a:custGeom>
            <a:avLst/>
            <a:gdLst>
              <a:gd name="T0" fmla="*/ 1610 w 3220"/>
              <a:gd name="T1" fmla="*/ 0 h 3220"/>
              <a:gd name="T2" fmla="*/ 0 w 3220"/>
              <a:gd name="T3" fmla="*/ 1610 h 3220"/>
              <a:gd name="T4" fmla="*/ 1610 w 3220"/>
              <a:gd name="T5" fmla="*/ 3220 h 3220"/>
              <a:gd name="T6" fmla="*/ 3220 w 3220"/>
              <a:gd name="T7" fmla="*/ 1610 h 3220"/>
              <a:gd name="T8" fmla="*/ 1610 w 3220"/>
              <a:gd name="T9" fmla="*/ 0 h 3220"/>
              <a:gd name="T10" fmla="*/ 1486 w 3220"/>
              <a:gd name="T11" fmla="*/ 619 h 3220"/>
              <a:gd name="T12" fmla="*/ 1486 w 3220"/>
              <a:gd name="T13" fmla="*/ 1734 h 3220"/>
              <a:gd name="T14" fmla="*/ 2353 w 3220"/>
              <a:gd name="T15" fmla="*/ 1734 h 3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0" h="3220">
                <a:moveTo>
                  <a:pt x="1610" y="0"/>
                </a:moveTo>
                <a:cubicBezTo>
                  <a:pt x="721" y="0"/>
                  <a:pt x="0" y="721"/>
                  <a:pt x="0" y="1610"/>
                </a:cubicBezTo>
                <a:cubicBezTo>
                  <a:pt x="0" y="2499"/>
                  <a:pt x="721" y="3220"/>
                  <a:pt x="1610" y="3220"/>
                </a:cubicBezTo>
                <a:cubicBezTo>
                  <a:pt x="2499" y="3220"/>
                  <a:pt x="3220" y="2499"/>
                  <a:pt x="3220" y="1610"/>
                </a:cubicBezTo>
                <a:cubicBezTo>
                  <a:pt x="3220" y="721"/>
                  <a:pt x="2499" y="0"/>
                  <a:pt x="1610" y="0"/>
                </a:cubicBezTo>
                <a:close/>
                <a:moveTo>
                  <a:pt x="1486" y="619"/>
                </a:moveTo>
                <a:cubicBezTo>
                  <a:pt x="1486" y="1734"/>
                  <a:pt x="1486" y="1734"/>
                  <a:pt x="1486" y="1734"/>
                </a:cubicBezTo>
                <a:cubicBezTo>
                  <a:pt x="2353" y="1734"/>
                  <a:pt x="2353" y="1734"/>
                  <a:pt x="2353" y="17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8508535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69" cy="457135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PEOPLE  /  HEALTH</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Person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People, pair, partners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Group, partners,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Family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People centric, contact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Presenter, speaker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talk, chat, message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Tech support, helpline, telemarketer, assistant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Woman, women, girl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Man, men, boy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Woman, women, girl, child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Man, men, boy, child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address book, contact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 share, collaborate, switch user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personal information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Receive, download information, people first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collaboration, meeting, manager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Group effort, teamwork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Recognition, award, VIP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Handshake, partner, meeting, agreement, commitment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Location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Speaker, presenter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Bicyclist, rider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Construction worker, under construction, manual labor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Mountain climber, rock climber,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Accessibility, person with a disability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 love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 love, rekindled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Heartbeat, alive, life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Diagnostic, heartbeat, heartrate monitor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Pulse, heartbeat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Health, first-aid, medicine, medical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Laugh, happy, smile, ecstatic, funny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Smile, happy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Sad, frown, upset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sight, see, eyesight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Brain, thought, thinking,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memory, intelligence, idea</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21696574"/>
                  </a:ext>
                </a:extLst>
              </a:tr>
            </a:tbl>
          </a:graphicData>
        </a:graphic>
      </p:graphicFrame>
      <p:graphicFrame>
        <p:nvGraphicFramePr>
          <p:cNvPr id="92" name="Table 91">
            <a:extLst>
              <a:ext uri="{FF2B5EF4-FFF2-40B4-BE49-F238E27FC236}">
                <a16:creationId xmlns:a16="http://schemas.microsoft.com/office/drawing/2014/main" id="{C189C986-D1A6-4BF6-B158-4471BC542343}"/>
              </a:ext>
            </a:extLst>
          </p:cNvPr>
          <p:cNvGraphicFramePr>
            <a:graphicFrameLocks noGrp="1"/>
          </p:cNvGraphicFramePr>
          <p:nvPr/>
        </p:nvGraphicFramePr>
        <p:xfrm>
          <a:off x="458010" y="4722909"/>
          <a:ext cx="11520069"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PHOTO  /  VIDEO</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Gallery, picture, landscape, photo</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Gallery, picture, landscape, photo album</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Recapture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 flash, remote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film, movie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video, cellphone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call, recorded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P</a:t>
            </a:r>
          </a:p>
        </p:txBody>
      </p:sp>
      <p:sp>
        <p:nvSpPr>
          <p:cNvPr id="32" name="girl" title="Icon of a young woman">
            <a:extLst>
              <a:ext uri="{FF2B5EF4-FFF2-40B4-BE49-F238E27FC236}">
                <a16:creationId xmlns:a16="http://schemas.microsoft.com/office/drawing/2014/main" id="{053C5A22-44E1-4F48-B15B-F6CC41195C56}"/>
              </a:ext>
            </a:extLst>
          </p:cNvPr>
          <p:cNvSpPr>
            <a:spLocks noChangeAspect="1" noEditPoints="1"/>
          </p:cNvSpPr>
          <p:nvPr/>
        </p:nvSpPr>
        <p:spPr bwMode="auto">
          <a:xfrm>
            <a:off x="10388208" y="1209223"/>
            <a:ext cx="308788" cy="365708"/>
          </a:xfrm>
          <a:custGeom>
            <a:avLst/>
            <a:gdLst>
              <a:gd name="T0" fmla="*/ 65 w 299"/>
              <a:gd name="T1" fmla="*/ 119 h 354"/>
              <a:gd name="T2" fmla="*/ 169 w 299"/>
              <a:gd name="T3" fmla="*/ 15 h 354"/>
              <a:gd name="T4" fmla="*/ 273 w 299"/>
              <a:gd name="T5" fmla="*/ 119 h 354"/>
              <a:gd name="T6" fmla="*/ 169 w 299"/>
              <a:gd name="T7" fmla="*/ 223 h 354"/>
              <a:gd name="T8" fmla="*/ 65 w 299"/>
              <a:gd name="T9" fmla="*/ 119 h 354"/>
              <a:gd name="T10" fmla="*/ 299 w 299"/>
              <a:gd name="T11" fmla="*/ 354 h 354"/>
              <a:gd name="T12" fmla="*/ 169 w 299"/>
              <a:gd name="T13" fmla="*/ 223 h 354"/>
              <a:gd name="T14" fmla="*/ 38 w 299"/>
              <a:gd name="T15" fmla="*/ 354 h 354"/>
              <a:gd name="T16" fmla="*/ 112 w 299"/>
              <a:gd name="T17" fmla="*/ 236 h 354"/>
              <a:gd name="T18" fmla="*/ 169 w 299"/>
              <a:gd name="T19" fmla="*/ 289 h 354"/>
              <a:gd name="T20" fmla="*/ 225 w 299"/>
              <a:gd name="T21" fmla="*/ 236 h 354"/>
              <a:gd name="T22" fmla="*/ 105 w 299"/>
              <a:gd name="T23" fmla="*/ 37 h 354"/>
              <a:gd name="T24" fmla="*/ 165 w 299"/>
              <a:gd name="T25" fmla="*/ 85 h 354"/>
              <a:gd name="T26" fmla="*/ 269 w 299"/>
              <a:gd name="T27" fmla="*/ 90 h 354"/>
              <a:gd name="T28" fmla="*/ 69 w 299"/>
              <a:gd name="T29" fmla="*/ 148 h 354"/>
              <a:gd name="T30" fmla="*/ 105 w 299"/>
              <a:gd name="T31" fmla="*/ 107 h 354"/>
              <a:gd name="T32" fmla="*/ 99 w 299"/>
              <a:gd name="T33" fmla="*/ 42 h 354"/>
              <a:gd name="T34" fmla="*/ 105 w 299"/>
              <a:gd name="T35" fmla="*/ 37 h 354"/>
              <a:gd name="T36" fmla="*/ 55 w 299"/>
              <a:gd name="T37" fmla="*/ 25 h 354"/>
              <a:gd name="T38" fmla="*/ 62 w 299"/>
              <a:gd name="T39" fmla="*/ 109 h 354"/>
              <a:gd name="T40" fmla="*/ 0 w 299"/>
              <a:gd name="T41" fmla="*/ 12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354">
                <a:moveTo>
                  <a:pt x="65" y="119"/>
                </a:moveTo>
                <a:cubicBezTo>
                  <a:pt x="65" y="62"/>
                  <a:pt x="111" y="15"/>
                  <a:pt x="169" y="15"/>
                </a:cubicBezTo>
                <a:cubicBezTo>
                  <a:pt x="226" y="15"/>
                  <a:pt x="273" y="62"/>
                  <a:pt x="273" y="119"/>
                </a:cubicBezTo>
                <a:cubicBezTo>
                  <a:pt x="273" y="177"/>
                  <a:pt x="226" y="223"/>
                  <a:pt x="169" y="223"/>
                </a:cubicBezTo>
                <a:cubicBezTo>
                  <a:pt x="111" y="223"/>
                  <a:pt x="65" y="177"/>
                  <a:pt x="65" y="119"/>
                </a:cubicBezTo>
                <a:close/>
                <a:moveTo>
                  <a:pt x="299" y="354"/>
                </a:moveTo>
                <a:cubicBezTo>
                  <a:pt x="299" y="282"/>
                  <a:pt x="241" y="223"/>
                  <a:pt x="169" y="223"/>
                </a:cubicBezTo>
                <a:cubicBezTo>
                  <a:pt x="97" y="223"/>
                  <a:pt x="38" y="282"/>
                  <a:pt x="38" y="354"/>
                </a:cubicBezTo>
                <a:moveTo>
                  <a:pt x="112" y="236"/>
                </a:moveTo>
                <a:cubicBezTo>
                  <a:pt x="169" y="289"/>
                  <a:pt x="169" y="289"/>
                  <a:pt x="169" y="289"/>
                </a:cubicBezTo>
                <a:cubicBezTo>
                  <a:pt x="225" y="236"/>
                  <a:pt x="225" y="236"/>
                  <a:pt x="225" y="236"/>
                </a:cubicBezTo>
                <a:moveTo>
                  <a:pt x="105" y="37"/>
                </a:moveTo>
                <a:cubicBezTo>
                  <a:pt x="105" y="37"/>
                  <a:pt x="130" y="75"/>
                  <a:pt x="165" y="85"/>
                </a:cubicBezTo>
                <a:cubicBezTo>
                  <a:pt x="206" y="96"/>
                  <a:pt x="269" y="90"/>
                  <a:pt x="269" y="90"/>
                </a:cubicBezTo>
                <a:moveTo>
                  <a:pt x="69" y="148"/>
                </a:moveTo>
                <a:cubicBezTo>
                  <a:pt x="69" y="148"/>
                  <a:pt x="98" y="128"/>
                  <a:pt x="105" y="107"/>
                </a:cubicBezTo>
                <a:cubicBezTo>
                  <a:pt x="117" y="68"/>
                  <a:pt x="99" y="42"/>
                  <a:pt x="99" y="42"/>
                </a:cubicBezTo>
                <a:moveTo>
                  <a:pt x="105" y="37"/>
                </a:moveTo>
                <a:cubicBezTo>
                  <a:pt x="105" y="37"/>
                  <a:pt x="87" y="0"/>
                  <a:pt x="55" y="25"/>
                </a:cubicBezTo>
                <a:cubicBezTo>
                  <a:pt x="28" y="47"/>
                  <a:pt x="66" y="87"/>
                  <a:pt x="62" y="109"/>
                </a:cubicBezTo>
                <a:cubicBezTo>
                  <a:pt x="55" y="139"/>
                  <a:pt x="0" y="127"/>
                  <a:pt x="0" y="12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personal_connect" title="Icon of a person with two bidirectional arrows below them">
            <a:extLst>
              <a:ext uri="{FF2B5EF4-FFF2-40B4-BE49-F238E27FC236}">
                <a16:creationId xmlns:a16="http://schemas.microsoft.com/office/drawing/2014/main" id="{7452F361-432F-4C90-9896-B47EB7D32136}"/>
              </a:ext>
            </a:extLst>
          </p:cNvPr>
          <p:cNvSpPr>
            <a:spLocks noChangeAspect="1" noEditPoints="1"/>
          </p:cNvSpPr>
          <p:nvPr/>
        </p:nvSpPr>
        <p:spPr bwMode="auto">
          <a:xfrm>
            <a:off x="5626348" y="2123496"/>
            <a:ext cx="223145" cy="365708"/>
          </a:xfrm>
          <a:custGeom>
            <a:avLst/>
            <a:gdLst>
              <a:gd name="T0" fmla="*/ 39 w 198"/>
              <a:gd name="T1" fmla="*/ 61 h 325"/>
              <a:gd name="T2" fmla="*/ 100 w 198"/>
              <a:gd name="T3" fmla="*/ 0 h 325"/>
              <a:gd name="T4" fmla="*/ 161 w 198"/>
              <a:gd name="T5" fmla="*/ 61 h 325"/>
              <a:gd name="T6" fmla="*/ 100 w 198"/>
              <a:gd name="T7" fmla="*/ 122 h 325"/>
              <a:gd name="T8" fmla="*/ 39 w 198"/>
              <a:gd name="T9" fmla="*/ 61 h 325"/>
              <a:gd name="T10" fmla="*/ 198 w 198"/>
              <a:gd name="T11" fmla="*/ 221 h 325"/>
              <a:gd name="T12" fmla="*/ 99 w 198"/>
              <a:gd name="T13" fmla="*/ 122 h 325"/>
              <a:gd name="T14" fmla="*/ 0 w 198"/>
              <a:gd name="T15" fmla="*/ 221 h 325"/>
              <a:gd name="T16" fmla="*/ 122 w 198"/>
              <a:gd name="T17" fmla="*/ 261 h 325"/>
              <a:gd name="T18" fmla="*/ 152 w 198"/>
              <a:gd name="T19" fmla="*/ 231 h 325"/>
              <a:gd name="T20" fmla="*/ 122 w 198"/>
              <a:gd name="T21" fmla="*/ 201 h 325"/>
              <a:gd name="T22" fmla="*/ 152 w 198"/>
              <a:gd name="T23" fmla="*/ 231 h 325"/>
              <a:gd name="T24" fmla="*/ 43 w 198"/>
              <a:gd name="T25" fmla="*/ 231 h 325"/>
              <a:gd name="T26" fmla="*/ 81 w 198"/>
              <a:gd name="T27" fmla="*/ 265 h 325"/>
              <a:gd name="T28" fmla="*/ 51 w 198"/>
              <a:gd name="T29" fmla="*/ 295 h 325"/>
              <a:gd name="T30" fmla="*/ 81 w 198"/>
              <a:gd name="T31" fmla="*/ 325 h 325"/>
              <a:gd name="T32" fmla="*/ 51 w 198"/>
              <a:gd name="T33" fmla="*/ 295 h 325"/>
              <a:gd name="T34" fmla="*/ 161 w 198"/>
              <a:gd name="T35" fmla="*/ 2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325">
                <a:moveTo>
                  <a:pt x="39" y="61"/>
                </a:moveTo>
                <a:cubicBezTo>
                  <a:pt x="39" y="27"/>
                  <a:pt x="66" y="0"/>
                  <a:pt x="100" y="0"/>
                </a:cubicBezTo>
                <a:cubicBezTo>
                  <a:pt x="134" y="0"/>
                  <a:pt x="161" y="27"/>
                  <a:pt x="161" y="61"/>
                </a:cubicBezTo>
                <a:cubicBezTo>
                  <a:pt x="161" y="95"/>
                  <a:pt x="134" y="122"/>
                  <a:pt x="100" y="122"/>
                </a:cubicBezTo>
                <a:cubicBezTo>
                  <a:pt x="66" y="122"/>
                  <a:pt x="39" y="95"/>
                  <a:pt x="39" y="61"/>
                </a:cubicBezTo>
                <a:close/>
                <a:moveTo>
                  <a:pt x="198" y="221"/>
                </a:moveTo>
                <a:cubicBezTo>
                  <a:pt x="198" y="166"/>
                  <a:pt x="153" y="122"/>
                  <a:pt x="99" y="122"/>
                </a:cubicBezTo>
                <a:cubicBezTo>
                  <a:pt x="44" y="122"/>
                  <a:pt x="0" y="166"/>
                  <a:pt x="0" y="221"/>
                </a:cubicBezTo>
                <a:moveTo>
                  <a:pt x="122" y="261"/>
                </a:moveTo>
                <a:cubicBezTo>
                  <a:pt x="152" y="231"/>
                  <a:pt x="152" y="231"/>
                  <a:pt x="152" y="231"/>
                </a:cubicBezTo>
                <a:cubicBezTo>
                  <a:pt x="122" y="201"/>
                  <a:pt x="122" y="201"/>
                  <a:pt x="122" y="201"/>
                </a:cubicBezTo>
                <a:moveTo>
                  <a:pt x="152" y="231"/>
                </a:moveTo>
                <a:cubicBezTo>
                  <a:pt x="43" y="231"/>
                  <a:pt x="43" y="231"/>
                  <a:pt x="43" y="231"/>
                </a:cubicBezTo>
                <a:moveTo>
                  <a:pt x="81" y="265"/>
                </a:moveTo>
                <a:cubicBezTo>
                  <a:pt x="51" y="295"/>
                  <a:pt x="51" y="295"/>
                  <a:pt x="51" y="295"/>
                </a:cubicBezTo>
                <a:cubicBezTo>
                  <a:pt x="81" y="325"/>
                  <a:pt x="81" y="325"/>
                  <a:pt x="81" y="325"/>
                </a:cubicBezTo>
                <a:moveTo>
                  <a:pt x="51" y="295"/>
                </a:moveTo>
                <a:cubicBezTo>
                  <a:pt x="161" y="295"/>
                  <a:pt x="161" y="295"/>
                  <a:pt x="161" y="2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boy" title="Icon of a man">
            <a:extLst>
              <a:ext uri="{FF2B5EF4-FFF2-40B4-BE49-F238E27FC236}">
                <a16:creationId xmlns:a16="http://schemas.microsoft.com/office/drawing/2014/main" id="{620DEF93-8435-4A86-875F-F5358C6575C1}"/>
              </a:ext>
            </a:extLst>
          </p:cNvPr>
          <p:cNvSpPr>
            <a:spLocks noChangeAspect="1" noEditPoints="1"/>
          </p:cNvSpPr>
          <p:nvPr/>
        </p:nvSpPr>
        <p:spPr bwMode="auto">
          <a:xfrm>
            <a:off x="11362101" y="1209223"/>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ID" title="Icon of a person with three stacked lines of text to the right of them">
            <a:extLst>
              <a:ext uri="{FF2B5EF4-FFF2-40B4-BE49-F238E27FC236}">
                <a16:creationId xmlns:a16="http://schemas.microsoft.com/office/drawing/2014/main" id="{DD35A619-B68C-4371-816C-5D8E276821E1}"/>
              </a:ext>
            </a:extLst>
          </p:cNvPr>
          <p:cNvSpPr>
            <a:spLocks noChangeAspect="1" noEditPoints="1"/>
          </p:cNvSpPr>
          <p:nvPr/>
        </p:nvSpPr>
        <p:spPr bwMode="auto">
          <a:xfrm>
            <a:off x="709433" y="2174349"/>
            <a:ext cx="457135" cy="264004"/>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manager" title="Icon of three people with lines connecting them">
            <a:extLst>
              <a:ext uri="{FF2B5EF4-FFF2-40B4-BE49-F238E27FC236}">
                <a16:creationId xmlns:a16="http://schemas.microsoft.com/office/drawing/2014/main" id="{06484BE9-73D9-41C6-A8FA-B656BE5FFA74}"/>
              </a:ext>
            </a:extLst>
          </p:cNvPr>
          <p:cNvSpPr>
            <a:spLocks noChangeAspect="1" noEditPoints="1"/>
          </p:cNvSpPr>
          <p:nvPr/>
        </p:nvSpPr>
        <p:spPr bwMode="auto">
          <a:xfrm>
            <a:off x="8441219" y="2123496"/>
            <a:ext cx="362829" cy="365708"/>
          </a:xfrm>
          <a:custGeom>
            <a:avLst/>
            <a:gdLst>
              <a:gd name="T0" fmla="*/ 128 w 348"/>
              <a:gd name="T1" fmla="*/ 46 h 352"/>
              <a:gd name="T2" fmla="*/ 174 w 348"/>
              <a:gd name="T3" fmla="*/ 0 h 352"/>
              <a:gd name="T4" fmla="*/ 220 w 348"/>
              <a:gd name="T5" fmla="*/ 46 h 352"/>
              <a:gd name="T6" fmla="*/ 174 w 348"/>
              <a:gd name="T7" fmla="*/ 91 h 352"/>
              <a:gd name="T8" fmla="*/ 128 w 348"/>
              <a:gd name="T9" fmla="*/ 46 h 352"/>
              <a:gd name="T10" fmla="*/ 231 w 348"/>
              <a:gd name="T11" fmla="*/ 148 h 352"/>
              <a:gd name="T12" fmla="*/ 174 w 348"/>
              <a:gd name="T13" fmla="*/ 91 h 352"/>
              <a:gd name="T14" fmla="*/ 117 w 348"/>
              <a:gd name="T15" fmla="*/ 148 h 352"/>
              <a:gd name="T16" fmla="*/ 57 w 348"/>
              <a:gd name="T17" fmla="*/ 295 h 352"/>
              <a:gd name="T18" fmla="*/ 102 w 348"/>
              <a:gd name="T19" fmla="*/ 249 h 352"/>
              <a:gd name="T20" fmla="*/ 57 w 348"/>
              <a:gd name="T21" fmla="*/ 204 h 352"/>
              <a:gd name="T22" fmla="*/ 11 w 348"/>
              <a:gd name="T23" fmla="*/ 249 h 352"/>
              <a:gd name="T24" fmla="*/ 57 w 348"/>
              <a:gd name="T25" fmla="*/ 295 h 352"/>
              <a:gd name="T26" fmla="*/ 114 w 348"/>
              <a:gd name="T27" fmla="*/ 352 h 352"/>
              <a:gd name="T28" fmla="*/ 57 w 348"/>
              <a:gd name="T29" fmla="*/ 295 h 352"/>
              <a:gd name="T30" fmla="*/ 0 w 348"/>
              <a:gd name="T31" fmla="*/ 352 h 352"/>
              <a:gd name="T32" fmla="*/ 291 w 348"/>
              <a:gd name="T33" fmla="*/ 295 h 352"/>
              <a:gd name="T34" fmla="*/ 337 w 348"/>
              <a:gd name="T35" fmla="*/ 249 h 352"/>
              <a:gd name="T36" fmla="*/ 291 w 348"/>
              <a:gd name="T37" fmla="*/ 204 h 352"/>
              <a:gd name="T38" fmla="*/ 246 w 348"/>
              <a:gd name="T39" fmla="*/ 249 h 352"/>
              <a:gd name="T40" fmla="*/ 291 w 348"/>
              <a:gd name="T41" fmla="*/ 295 h 352"/>
              <a:gd name="T42" fmla="*/ 348 w 348"/>
              <a:gd name="T43" fmla="*/ 352 h 352"/>
              <a:gd name="T44" fmla="*/ 291 w 348"/>
              <a:gd name="T45" fmla="*/ 295 h 352"/>
              <a:gd name="T46" fmla="*/ 234 w 348"/>
              <a:gd name="T47" fmla="*/ 352 h 352"/>
              <a:gd name="T48" fmla="*/ 224 w 348"/>
              <a:gd name="T49" fmla="*/ 219 h 352"/>
              <a:gd name="T50" fmla="*/ 174 w 348"/>
              <a:gd name="T51" fmla="*/ 169 h 352"/>
              <a:gd name="T52" fmla="*/ 124 w 348"/>
              <a:gd name="T53" fmla="*/ 21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352">
                <a:moveTo>
                  <a:pt x="128" y="46"/>
                </a:moveTo>
                <a:cubicBezTo>
                  <a:pt x="128" y="20"/>
                  <a:pt x="149" y="0"/>
                  <a:pt x="174" y="0"/>
                </a:cubicBezTo>
                <a:cubicBezTo>
                  <a:pt x="199" y="0"/>
                  <a:pt x="220" y="20"/>
                  <a:pt x="220" y="46"/>
                </a:cubicBezTo>
                <a:cubicBezTo>
                  <a:pt x="220" y="71"/>
                  <a:pt x="199" y="91"/>
                  <a:pt x="174" y="91"/>
                </a:cubicBezTo>
                <a:cubicBezTo>
                  <a:pt x="149" y="91"/>
                  <a:pt x="128" y="71"/>
                  <a:pt x="128" y="46"/>
                </a:cubicBezTo>
                <a:close/>
                <a:moveTo>
                  <a:pt x="231" y="148"/>
                </a:moveTo>
                <a:cubicBezTo>
                  <a:pt x="231" y="117"/>
                  <a:pt x="206" y="91"/>
                  <a:pt x="174" y="91"/>
                </a:cubicBezTo>
                <a:cubicBezTo>
                  <a:pt x="142" y="91"/>
                  <a:pt x="117" y="117"/>
                  <a:pt x="117" y="148"/>
                </a:cubicBezTo>
                <a:moveTo>
                  <a:pt x="57" y="295"/>
                </a:moveTo>
                <a:cubicBezTo>
                  <a:pt x="82" y="295"/>
                  <a:pt x="102" y="275"/>
                  <a:pt x="102" y="249"/>
                </a:cubicBezTo>
                <a:cubicBezTo>
                  <a:pt x="102" y="224"/>
                  <a:pt x="82" y="204"/>
                  <a:pt x="57" y="204"/>
                </a:cubicBezTo>
                <a:cubicBezTo>
                  <a:pt x="32" y="204"/>
                  <a:pt x="11" y="224"/>
                  <a:pt x="11" y="249"/>
                </a:cubicBezTo>
                <a:cubicBezTo>
                  <a:pt x="11" y="275"/>
                  <a:pt x="32" y="295"/>
                  <a:pt x="57" y="295"/>
                </a:cubicBezTo>
                <a:close/>
                <a:moveTo>
                  <a:pt x="114" y="352"/>
                </a:moveTo>
                <a:cubicBezTo>
                  <a:pt x="114" y="320"/>
                  <a:pt x="88" y="295"/>
                  <a:pt x="57" y="295"/>
                </a:cubicBezTo>
                <a:cubicBezTo>
                  <a:pt x="25" y="295"/>
                  <a:pt x="0" y="320"/>
                  <a:pt x="0" y="352"/>
                </a:cubicBezTo>
                <a:moveTo>
                  <a:pt x="291" y="295"/>
                </a:moveTo>
                <a:cubicBezTo>
                  <a:pt x="316" y="295"/>
                  <a:pt x="337" y="275"/>
                  <a:pt x="337" y="249"/>
                </a:cubicBezTo>
                <a:cubicBezTo>
                  <a:pt x="337" y="224"/>
                  <a:pt x="316" y="204"/>
                  <a:pt x="291" y="204"/>
                </a:cubicBezTo>
                <a:cubicBezTo>
                  <a:pt x="266" y="204"/>
                  <a:pt x="246" y="224"/>
                  <a:pt x="246" y="249"/>
                </a:cubicBezTo>
                <a:cubicBezTo>
                  <a:pt x="246" y="275"/>
                  <a:pt x="266" y="295"/>
                  <a:pt x="291" y="295"/>
                </a:cubicBezTo>
                <a:close/>
                <a:moveTo>
                  <a:pt x="348" y="352"/>
                </a:moveTo>
                <a:cubicBezTo>
                  <a:pt x="348" y="320"/>
                  <a:pt x="323" y="295"/>
                  <a:pt x="291" y="295"/>
                </a:cubicBezTo>
                <a:cubicBezTo>
                  <a:pt x="260" y="295"/>
                  <a:pt x="234" y="320"/>
                  <a:pt x="234" y="352"/>
                </a:cubicBezTo>
                <a:moveTo>
                  <a:pt x="224" y="219"/>
                </a:moveTo>
                <a:cubicBezTo>
                  <a:pt x="174" y="169"/>
                  <a:pt x="174" y="169"/>
                  <a:pt x="174" y="169"/>
                </a:cubicBezTo>
                <a:cubicBezTo>
                  <a:pt x="124" y="219"/>
                  <a:pt x="124" y="219"/>
                  <a:pt x="124" y="21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people_4" title="Icon of a person">
            <a:extLst>
              <a:ext uri="{FF2B5EF4-FFF2-40B4-BE49-F238E27FC236}">
                <a16:creationId xmlns:a16="http://schemas.microsoft.com/office/drawing/2014/main" id="{E917B9D2-D8D5-4ACB-B36A-EC712DF26054}"/>
              </a:ext>
            </a:extLst>
          </p:cNvPr>
          <p:cNvSpPr>
            <a:spLocks noChangeAspect="1" noEditPoints="1"/>
          </p:cNvSpPr>
          <p:nvPr/>
        </p:nvSpPr>
        <p:spPr bwMode="auto">
          <a:xfrm>
            <a:off x="774444" y="1209223"/>
            <a:ext cx="327115" cy="36570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9" name="people_5" title="Icon of a person with a box around them">
            <a:extLst>
              <a:ext uri="{FF2B5EF4-FFF2-40B4-BE49-F238E27FC236}">
                <a16:creationId xmlns:a16="http://schemas.microsoft.com/office/drawing/2014/main" id="{845FCC95-7813-4D80-8C74-09421DAECD3E}"/>
              </a:ext>
            </a:extLst>
          </p:cNvPr>
          <p:cNvSpPr>
            <a:spLocks noChangeAspect="1" noEditPoints="1"/>
          </p:cNvSpPr>
          <p:nvPr/>
        </p:nvSpPr>
        <p:spPr bwMode="auto">
          <a:xfrm>
            <a:off x="4594355" y="1209223"/>
            <a:ext cx="367165" cy="365708"/>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0" name="people_6" title="Icon of a person with a screen behind them">
            <a:extLst>
              <a:ext uri="{FF2B5EF4-FFF2-40B4-BE49-F238E27FC236}">
                <a16:creationId xmlns:a16="http://schemas.microsoft.com/office/drawing/2014/main" id="{9506BBC5-4610-4122-A309-891695315ACF}"/>
              </a:ext>
            </a:extLst>
          </p:cNvPr>
          <p:cNvSpPr>
            <a:spLocks noChangeAspect="1" noEditPoints="1"/>
          </p:cNvSpPr>
          <p:nvPr/>
        </p:nvSpPr>
        <p:spPr bwMode="auto">
          <a:xfrm>
            <a:off x="5554338" y="1209223"/>
            <a:ext cx="367165" cy="365708"/>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11 w 347"/>
              <a:gd name="T11" fmla="*/ 347 h 347"/>
              <a:gd name="T12" fmla="*/ 174 w 347"/>
              <a:gd name="T13" fmla="*/ 209 h 347"/>
              <a:gd name="T14" fmla="*/ 36 w 347"/>
              <a:gd name="T15" fmla="*/ 347 h 347"/>
              <a:gd name="T16" fmla="*/ 293 w 347"/>
              <a:gd name="T17" fmla="*/ 239 h 347"/>
              <a:gd name="T18" fmla="*/ 347 w 347"/>
              <a:gd name="T19" fmla="*/ 239 h 347"/>
              <a:gd name="T20" fmla="*/ 347 w 347"/>
              <a:gd name="T21" fmla="*/ 0 h 347"/>
              <a:gd name="T22" fmla="*/ 0 w 347"/>
              <a:gd name="T23" fmla="*/ 0 h 347"/>
              <a:gd name="T24" fmla="*/ 0 w 347"/>
              <a:gd name="T25" fmla="*/ 239 h 347"/>
              <a:gd name="T26" fmla="*/ 54 w 347"/>
              <a:gd name="T27" fmla="*/ 2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11" y="347"/>
                </a:moveTo>
                <a:cubicBezTo>
                  <a:pt x="311" y="271"/>
                  <a:pt x="249" y="209"/>
                  <a:pt x="174" y="209"/>
                </a:cubicBezTo>
                <a:cubicBezTo>
                  <a:pt x="98" y="209"/>
                  <a:pt x="36" y="271"/>
                  <a:pt x="36" y="347"/>
                </a:cubicBezTo>
                <a:moveTo>
                  <a:pt x="293" y="239"/>
                </a:moveTo>
                <a:cubicBezTo>
                  <a:pt x="347" y="239"/>
                  <a:pt x="347" y="239"/>
                  <a:pt x="347" y="239"/>
                </a:cubicBezTo>
                <a:cubicBezTo>
                  <a:pt x="347" y="0"/>
                  <a:pt x="347" y="0"/>
                  <a:pt x="347" y="0"/>
                </a:cubicBezTo>
                <a:cubicBezTo>
                  <a:pt x="0" y="0"/>
                  <a:pt x="0" y="0"/>
                  <a:pt x="0" y="0"/>
                </a:cubicBezTo>
                <a:cubicBezTo>
                  <a:pt x="0" y="239"/>
                  <a:pt x="0" y="239"/>
                  <a:pt x="0" y="239"/>
                </a:cubicBezTo>
                <a:cubicBezTo>
                  <a:pt x="54" y="239"/>
                  <a:pt x="54" y="239"/>
                  <a:pt x="54" y="23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1" name="people_8" title="Icon of two people with an arrow pointing to the right">
            <a:extLst>
              <a:ext uri="{FF2B5EF4-FFF2-40B4-BE49-F238E27FC236}">
                <a16:creationId xmlns:a16="http://schemas.microsoft.com/office/drawing/2014/main" id="{82A5067B-E8D9-4C30-BD30-A770E4D10472}"/>
              </a:ext>
            </a:extLst>
          </p:cNvPr>
          <p:cNvSpPr>
            <a:spLocks noChangeAspect="1" noEditPoints="1"/>
          </p:cNvSpPr>
          <p:nvPr/>
        </p:nvSpPr>
        <p:spPr bwMode="auto">
          <a:xfrm>
            <a:off x="6502758" y="2123496"/>
            <a:ext cx="390294" cy="365708"/>
          </a:xfrm>
          <a:custGeom>
            <a:avLst/>
            <a:gdLst>
              <a:gd name="T0" fmla="*/ 24 w 351"/>
              <a:gd name="T1" fmla="*/ 190 h 329"/>
              <a:gd name="T2" fmla="*/ 80 w 351"/>
              <a:gd name="T3" fmla="*/ 134 h 329"/>
              <a:gd name="T4" fmla="*/ 136 w 351"/>
              <a:gd name="T5" fmla="*/ 190 h 329"/>
              <a:gd name="T6" fmla="*/ 80 w 351"/>
              <a:gd name="T7" fmla="*/ 246 h 329"/>
              <a:gd name="T8" fmla="*/ 24 w 351"/>
              <a:gd name="T9" fmla="*/ 190 h 329"/>
              <a:gd name="T10" fmla="*/ 163 w 351"/>
              <a:gd name="T11" fmla="*/ 328 h 329"/>
              <a:gd name="T12" fmla="*/ 81 w 351"/>
              <a:gd name="T13" fmla="*/ 246 h 329"/>
              <a:gd name="T14" fmla="*/ 0 w 351"/>
              <a:gd name="T15" fmla="*/ 328 h 329"/>
              <a:gd name="T16" fmla="*/ 217 w 351"/>
              <a:gd name="T17" fmla="*/ 112 h 329"/>
              <a:gd name="T18" fmla="*/ 273 w 351"/>
              <a:gd name="T19" fmla="*/ 56 h 329"/>
              <a:gd name="T20" fmla="*/ 217 w 351"/>
              <a:gd name="T21" fmla="*/ 0 h 329"/>
              <a:gd name="T22" fmla="*/ 161 w 351"/>
              <a:gd name="T23" fmla="*/ 56 h 329"/>
              <a:gd name="T24" fmla="*/ 217 w 351"/>
              <a:gd name="T25" fmla="*/ 112 h 329"/>
              <a:gd name="T26" fmla="*/ 300 w 351"/>
              <a:gd name="T27" fmla="*/ 194 h 329"/>
              <a:gd name="T28" fmla="*/ 218 w 351"/>
              <a:gd name="T29" fmla="*/ 112 h 329"/>
              <a:gd name="T30" fmla="*/ 136 w 351"/>
              <a:gd name="T31" fmla="*/ 194 h 329"/>
              <a:gd name="T32" fmla="*/ 296 w 351"/>
              <a:gd name="T33" fmla="*/ 329 h 329"/>
              <a:gd name="T34" fmla="*/ 351 w 351"/>
              <a:gd name="T35" fmla="*/ 273 h 329"/>
              <a:gd name="T36" fmla="*/ 296 w 351"/>
              <a:gd name="T37" fmla="*/ 218 h 329"/>
              <a:gd name="T38" fmla="*/ 351 w 351"/>
              <a:gd name="T39" fmla="*/ 273 h 329"/>
              <a:gd name="T40" fmla="*/ 249 w 351"/>
              <a:gd name="T41" fmla="*/ 273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1" h="329">
                <a:moveTo>
                  <a:pt x="24" y="190"/>
                </a:moveTo>
                <a:cubicBezTo>
                  <a:pt x="24" y="159"/>
                  <a:pt x="49" y="134"/>
                  <a:pt x="80" y="134"/>
                </a:cubicBezTo>
                <a:cubicBezTo>
                  <a:pt x="111" y="134"/>
                  <a:pt x="136" y="159"/>
                  <a:pt x="136" y="190"/>
                </a:cubicBezTo>
                <a:cubicBezTo>
                  <a:pt x="136" y="221"/>
                  <a:pt x="111" y="246"/>
                  <a:pt x="80" y="246"/>
                </a:cubicBezTo>
                <a:cubicBezTo>
                  <a:pt x="49" y="246"/>
                  <a:pt x="24" y="221"/>
                  <a:pt x="24" y="190"/>
                </a:cubicBezTo>
                <a:close/>
                <a:moveTo>
                  <a:pt x="163" y="328"/>
                </a:moveTo>
                <a:cubicBezTo>
                  <a:pt x="163" y="283"/>
                  <a:pt x="127" y="246"/>
                  <a:pt x="81" y="246"/>
                </a:cubicBezTo>
                <a:cubicBezTo>
                  <a:pt x="36" y="246"/>
                  <a:pt x="0" y="283"/>
                  <a:pt x="0" y="328"/>
                </a:cubicBezTo>
                <a:moveTo>
                  <a:pt x="217" y="112"/>
                </a:moveTo>
                <a:cubicBezTo>
                  <a:pt x="248" y="112"/>
                  <a:pt x="273" y="87"/>
                  <a:pt x="273" y="56"/>
                </a:cubicBezTo>
                <a:cubicBezTo>
                  <a:pt x="273" y="25"/>
                  <a:pt x="248" y="0"/>
                  <a:pt x="217" y="0"/>
                </a:cubicBezTo>
                <a:cubicBezTo>
                  <a:pt x="186" y="0"/>
                  <a:pt x="161" y="25"/>
                  <a:pt x="161" y="56"/>
                </a:cubicBezTo>
                <a:cubicBezTo>
                  <a:pt x="161" y="87"/>
                  <a:pt x="186" y="112"/>
                  <a:pt x="217" y="112"/>
                </a:cubicBezTo>
                <a:close/>
                <a:moveTo>
                  <a:pt x="300" y="194"/>
                </a:moveTo>
                <a:cubicBezTo>
                  <a:pt x="300" y="149"/>
                  <a:pt x="263" y="112"/>
                  <a:pt x="218" y="112"/>
                </a:cubicBezTo>
                <a:cubicBezTo>
                  <a:pt x="173" y="112"/>
                  <a:pt x="136" y="149"/>
                  <a:pt x="136" y="194"/>
                </a:cubicBezTo>
                <a:moveTo>
                  <a:pt x="296" y="329"/>
                </a:moveTo>
                <a:cubicBezTo>
                  <a:pt x="351" y="273"/>
                  <a:pt x="351" y="273"/>
                  <a:pt x="351" y="273"/>
                </a:cubicBezTo>
                <a:cubicBezTo>
                  <a:pt x="296" y="218"/>
                  <a:pt x="296" y="218"/>
                  <a:pt x="296" y="218"/>
                </a:cubicBezTo>
                <a:moveTo>
                  <a:pt x="351" y="273"/>
                </a:moveTo>
                <a:cubicBezTo>
                  <a:pt x="249" y="273"/>
                  <a:pt x="249" y="273"/>
                  <a:pt x="249"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people_12" title="Icon of three people">
            <a:extLst>
              <a:ext uri="{FF2B5EF4-FFF2-40B4-BE49-F238E27FC236}">
                <a16:creationId xmlns:a16="http://schemas.microsoft.com/office/drawing/2014/main" id="{91DDF735-D1C6-45FB-B2CF-CE37E455C9A8}"/>
              </a:ext>
            </a:extLst>
          </p:cNvPr>
          <p:cNvSpPr>
            <a:spLocks noChangeAspect="1" noEditPoints="1"/>
          </p:cNvSpPr>
          <p:nvPr/>
        </p:nvSpPr>
        <p:spPr bwMode="auto">
          <a:xfrm>
            <a:off x="2643647" y="1209223"/>
            <a:ext cx="428644" cy="365708"/>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people_15" title="Icon of a person behind a podium">
            <a:extLst>
              <a:ext uri="{FF2B5EF4-FFF2-40B4-BE49-F238E27FC236}">
                <a16:creationId xmlns:a16="http://schemas.microsoft.com/office/drawing/2014/main" id="{FF0CCD58-9678-49C5-975E-D978972D92F4}"/>
              </a:ext>
            </a:extLst>
          </p:cNvPr>
          <p:cNvSpPr>
            <a:spLocks noChangeAspect="1" noEditPoints="1"/>
          </p:cNvSpPr>
          <p:nvPr/>
        </p:nvSpPr>
        <p:spPr bwMode="auto">
          <a:xfrm>
            <a:off x="1747836" y="3037766"/>
            <a:ext cx="300297" cy="365708"/>
          </a:xfrm>
          <a:custGeom>
            <a:avLst/>
            <a:gdLst>
              <a:gd name="T0" fmla="*/ 95 w 278"/>
              <a:gd name="T1" fmla="*/ 44 h 340"/>
              <a:gd name="T2" fmla="*/ 139 w 278"/>
              <a:gd name="T3" fmla="*/ 0 h 340"/>
              <a:gd name="T4" fmla="*/ 184 w 278"/>
              <a:gd name="T5" fmla="*/ 44 h 340"/>
              <a:gd name="T6" fmla="*/ 139 w 278"/>
              <a:gd name="T7" fmla="*/ 89 h 340"/>
              <a:gd name="T8" fmla="*/ 95 w 278"/>
              <a:gd name="T9" fmla="*/ 44 h 340"/>
              <a:gd name="T10" fmla="*/ 211 w 278"/>
              <a:gd name="T11" fmla="*/ 160 h 340"/>
              <a:gd name="T12" fmla="*/ 139 w 278"/>
              <a:gd name="T13" fmla="*/ 89 h 340"/>
              <a:gd name="T14" fmla="*/ 68 w 278"/>
              <a:gd name="T15" fmla="*/ 160 h 340"/>
              <a:gd name="T16" fmla="*/ 45 w 278"/>
              <a:gd name="T17" fmla="*/ 160 h 340"/>
              <a:gd name="T18" fmla="*/ 45 w 278"/>
              <a:gd name="T19" fmla="*/ 340 h 340"/>
              <a:gd name="T20" fmla="*/ 234 w 278"/>
              <a:gd name="T21" fmla="*/ 340 h 340"/>
              <a:gd name="T22" fmla="*/ 234 w 278"/>
              <a:gd name="T23" fmla="*/ 160 h 340"/>
              <a:gd name="T24" fmla="*/ 0 w 278"/>
              <a:gd name="T25" fmla="*/ 160 h 340"/>
              <a:gd name="T26" fmla="*/ 278 w 278"/>
              <a:gd name="T27" fmla="*/ 16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8" h="340">
                <a:moveTo>
                  <a:pt x="95" y="44"/>
                </a:moveTo>
                <a:cubicBezTo>
                  <a:pt x="95" y="20"/>
                  <a:pt x="115" y="0"/>
                  <a:pt x="139" y="0"/>
                </a:cubicBezTo>
                <a:cubicBezTo>
                  <a:pt x="164" y="0"/>
                  <a:pt x="184" y="20"/>
                  <a:pt x="184" y="44"/>
                </a:cubicBezTo>
                <a:cubicBezTo>
                  <a:pt x="184" y="69"/>
                  <a:pt x="164" y="89"/>
                  <a:pt x="139" y="89"/>
                </a:cubicBezTo>
                <a:cubicBezTo>
                  <a:pt x="115" y="89"/>
                  <a:pt x="95" y="69"/>
                  <a:pt x="95" y="44"/>
                </a:cubicBezTo>
                <a:close/>
                <a:moveTo>
                  <a:pt x="211" y="160"/>
                </a:moveTo>
                <a:cubicBezTo>
                  <a:pt x="211" y="121"/>
                  <a:pt x="179" y="89"/>
                  <a:pt x="139" y="89"/>
                </a:cubicBezTo>
                <a:cubicBezTo>
                  <a:pt x="100" y="89"/>
                  <a:pt x="68" y="121"/>
                  <a:pt x="68" y="160"/>
                </a:cubicBezTo>
                <a:moveTo>
                  <a:pt x="45" y="160"/>
                </a:moveTo>
                <a:cubicBezTo>
                  <a:pt x="45" y="340"/>
                  <a:pt x="45" y="340"/>
                  <a:pt x="45" y="340"/>
                </a:cubicBezTo>
                <a:cubicBezTo>
                  <a:pt x="234" y="340"/>
                  <a:pt x="234" y="340"/>
                  <a:pt x="234" y="340"/>
                </a:cubicBezTo>
                <a:cubicBezTo>
                  <a:pt x="234" y="160"/>
                  <a:pt x="234" y="160"/>
                  <a:pt x="234" y="160"/>
                </a:cubicBezTo>
                <a:moveTo>
                  <a:pt x="0" y="160"/>
                </a:moveTo>
                <a:cubicBezTo>
                  <a:pt x="278" y="160"/>
                  <a:pt x="278" y="160"/>
                  <a:pt x="278" y="16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people_18" title="Icon of a man">
            <a:extLst>
              <a:ext uri="{FF2B5EF4-FFF2-40B4-BE49-F238E27FC236}">
                <a16:creationId xmlns:a16="http://schemas.microsoft.com/office/drawing/2014/main" id="{295A0BB3-A571-4899-8AF3-9D2693C286A2}"/>
              </a:ext>
            </a:extLst>
          </p:cNvPr>
          <p:cNvSpPr>
            <a:spLocks noChangeAspect="1" noEditPoints="1"/>
          </p:cNvSpPr>
          <p:nvPr/>
        </p:nvSpPr>
        <p:spPr bwMode="auto">
          <a:xfrm>
            <a:off x="9501503" y="1186368"/>
            <a:ext cx="162227" cy="411421"/>
          </a:xfrm>
          <a:custGeom>
            <a:avLst/>
            <a:gdLst>
              <a:gd name="T0" fmla="*/ 31 w 133"/>
              <a:gd name="T1" fmla="*/ 35 h 341"/>
              <a:gd name="T2" fmla="*/ 66 w 133"/>
              <a:gd name="T3" fmla="*/ 0 h 341"/>
              <a:gd name="T4" fmla="*/ 102 w 133"/>
              <a:gd name="T5" fmla="*/ 35 h 341"/>
              <a:gd name="T6" fmla="*/ 66 w 133"/>
              <a:gd name="T7" fmla="*/ 71 h 341"/>
              <a:gd name="T8" fmla="*/ 31 w 133"/>
              <a:gd name="T9" fmla="*/ 35 h 341"/>
              <a:gd name="T10" fmla="*/ 67 w 133"/>
              <a:gd name="T11" fmla="*/ 320 h 341"/>
              <a:gd name="T12" fmla="*/ 89 w 133"/>
              <a:gd name="T13" fmla="*/ 341 h 341"/>
              <a:gd name="T14" fmla="*/ 110 w 133"/>
              <a:gd name="T15" fmla="*/ 320 h 341"/>
              <a:gd name="T16" fmla="*/ 112 w 133"/>
              <a:gd name="T17" fmla="*/ 228 h 341"/>
              <a:gd name="T18" fmla="*/ 133 w 133"/>
              <a:gd name="T19" fmla="*/ 207 h 341"/>
              <a:gd name="T20" fmla="*/ 133 w 133"/>
              <a:gd name="T21" fmla="*/ 92 h 341"/>
              <a:gd name="T22" fmla="*/ 112 w 133"/>
              <a:gd name="T23" fmla="*/ 71 h 341"/>
              <a:gd name="T24" fmla="*/ 21 w 133"/>
              <a:gd name="T25" fmla="*/ 71 h 341"/>
              <a:gd name="T26" fmla="*/ 0 w 133"/>
              <a:gd name="T27" fmla="*/ 92 h 341"/>
              <a:gd name="T28" fmla="*/ 0 w 133"/>
              <a:gd name="T29" fmla="*/ 207 h 341"/>
              <a:gd name="T30" fmla="*/ 21 w 133"/>
              <a:gd name="T31" fmla="*/ 228 h 341"/>
              <a:gd name="T32" fmla="*/ 23 w 133"/>
              <a:gd name="T33" fmla="*/ 320 h 341"/>
              <a:gd name="T34" fmla="*/ 44 w 133"/>
              <a:gd name="T35" fmla="*/ 341 h 341"/>
              <a:gd name="T36" fmla="*/ 67 w 133"/>
              <a:gd name="T37" fmla="*/ 320 h 341"/>
              <a:gd name="T38" fmla="*/ 67 w 133"/>
              <a:gd name="T39" fmla="*/ 223 h 341"/>
              <a:gd name="T40" fmla="*/ 67 w 133"/>
              <a:gd name="T41" fmla="*/ 322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3" h="341">
                <a:moveTo>
                  <a:pt x="31" y="35"/>
                </a:moveTo>
                <a:cubicBezTo>
                  <a:pt x="31" y="16"/>
                  <a:pt x="47" y="0"/>
                  <a:pt x="66" y="0"/>
                </a:cubicBezTo>
                <a:cubicBezTo>
                  <a:pt x="86" y="0"/>
                  <a:pt x="102" y="16"/>
                  <a:pt x="102" y="35"/>
                </a:cubicBezTo>
                <a:cubicBezTo>
                  <a:pt x="102" y="55"/>
                  <a:pt x="86" y="71"/>
                  <a:pt x="66" y="71"/>
                </a:cubicBezTo>
                <a:cubicBezTo>
                  <a:pt x="47" y="71"/>
                  <a:pt x="31" y="55"/>
                  <a:pt x="31" y="35"/>
                </a:cubicBezTo>
                <a:close/>
                <a:moveTo>
                  <a:pt x="67" y="320"/>
                </a:moveTo>
                <a:cubicBezTo>
                  <a:pt x="67" y="332"/>
                  <a:pt x="77" y="341"/>
                  <a:pt x="89" y="341"/>
                </a:cubicBezTo>
                <a:cubicBezTo>
                  <a:pt x="101" y="341"/>
                  <a:pt x="110" y="332"/>
                  <a:pt x="110" y="320"/>
                </a:cubicBezTo>
                <a:cubicBezTo>
                  <a:pt x="112" y="228"/>
                  <a:pt x="112" y="228"/>
                  <a:pt x="112" y="228"/>
                </a:cubicBezTo>
                <a:cubicBezTo>
                  <a:pt x="124" y="228"/>
                  <a:pt x="133" y="218"/>
                  <a:pt x="133" y="207"/>
                </a:cubicBezTo>
                <a:cubicBezTo>
                  <a:pt x="133" y="92"/>
                  <a:pt x="133" y="92"/>
                  <a:pt x="133" y="92"/>
                </a:cubicBezTo>
                <a:cubicBezTo>
                  <a:pt x="133" y="80"/>
                  <a:pt x="124" y="71"/>
                  <a:pt x="112" y="71"/>
                </a:cubicBezTo>
                <a:cubicBezTo>
                  <a:pt x="21" y="71"/>
                  <a:pt x="21" y="71"/>
                  <a:pt x="21" y="71"/>
                </a:cubicBezTo>
                <a:cubicBezTo>
                  <a:pt x="9" y="71"/>
                  <a:pt x="0" y="80"/>
                  <a:pt x="0" y="92"/>
                </a:cubicBezTo>
                <a:cubicBezTo>
                  <a:pt x="0" y="207"/>
                  <a:pt x="0" y="207"/>
                  <a:pt x="0" y="207"/>
                </a:cubicBezTo>
                <a:cubicBezTo>
                  <a:pt x="0" y="218"/>
                  <a:pt x="9" y="228"/>
                  <a:pt x="21" y="228"/>
                </a:cubicBezTo>
                <a:cubicBezTo>
                  <a:pt x="23" y="320"/>
                  <a:pt x="23" y="320"/>
                  <a:pt x="23" y="320"/>
                </a:cubicBezTo>
                <a:cubicBezTo>
                  <a:pt x="23" y="332"/>
                  <a:pt x="33" y="341"/>
                  <a:pt x="44" y="341"/>
                </a:cubicBezTo>
                <a:cubicBezTo>
                  <a:pt x="56" y="341"/>
                  <a:pt x="67" y="332"/>
                  <a:pt x="67" y="320"/>
                </a:cubicBezTo>
                <a:moveTo>
                  <a:pt x="67" y="223"/>
                </a:moveTo>
                <a:cubicBezTo>
                  <a:pt x="67" y="322"/>
                  <a:pt x="67" y="322"/>
                  <a:pt x="67" y="32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people_19" title="Icon of a person standing on a circle">
            <a:extLst>
              <a:ext uri="{FF2B5EF4-FFF2-40B4-BE49-F238E27FC236}">
                <a16:creationId xmlns:a16="http://schemas.microsoft.com/office/drawing/2014/main" id="{DA47F1A3-AD69-4B82-B146-9AE0E9FCF65F}"/>
              </a:ext>
            </a:extLst>
          </p:cNvPr>
          <p:cNvSpPr>
            <a:spLocks noChangeAspect="1" noEditPoints="1"/>
          </p:cNvSpPr>
          <p:nvPr/>
        </p:nvSpPr>
        <p:spPr bwMode="auto">
          <a:xfrm>
            <a:off x="779080" y="3014910"/>
            <a:ext cx="317843" cy="411421"/>
          </a:xfrm>
          <a:custGeom>
            <a:avLst/>
            <a:gdLst>
              <a:gd name="T0" fmla="*/ 100 w 271"/>
              <a:gd name="T1" fmla="*/ 35 h 352"/>
              <a:gd name="T2" fmla="*/ 136 w 271"/>
              <a:gd name="T3" fmla="*/ 0 h 352"/>
              <a:gd name="T4" fmla="*/ 171 w 271"/>
              <a:gd name="T5" fmla="*/ 35 h 352"/>
              <a:gd name="T6" fmla="*/ 136 w 271"/>
              <a:gd name="T7" fmla="*/ 71 h 352"/>
              <a:gd name="T8" fmla="*/ 100 w 271"/>
              <a:gd name="T9" fmla="*/ 35 h 352"/>
              <a:gd name="T10" fmla="*/ 180 w 271"/>
              <a:gd name="T11" fmla="*/ 312 h 352"/>
              <a:gd name="T12" fmla="*/ 181 w 271"/>
              <a:gd name="T13" fmla="*/ 228 h 352"/>
              <a:gd name="T14" fmla="*/ 202 w 271"/>
              <a:gd name="T15" fmla="*/ 207 h 352"/>
              <a:gd name="T16" fmla="*/ 202 w 271"/>
              <a:gd name="T17" fmla="*/ 92 h 352"/>
              <a:gd name="T18" fmla="*/ 181 w 271"/>
              <a:gd name="T19" fmla="*/ 71 h 352"/>
              <a:gd name="T20" fmla="*/ 90 w 271"/>
              <a:gd name="T21" fmla="*/ 71 h 352"/>
              <a:gd name="T22" fmla="*/ 69 w 271"/>
              <a:gd name="T23" fmla="*/ 92 h 352"/>
              <a:gd name="T24" fmla="*/ 69 w 271"/>
              <a:gd name="T25" fmla="*/ 207 h 352"/>
              <a:gd name="T26" fmla="*/ 90 w 271"/>
              <a:gd name="T27" fmla="*/ 228 h 352"/>
              <a:gd name="T28" fmla="*/ 92 w 271"/>
              <a:gd name="T29" fmla="*/ 312 h 352"/>
              <a:gd name="T30" fmla="*/ 136 w 271"/>
              <a:gd name="T31" fmla="*/ 223 h 352"/>
              <a:gd name="T32" fmla="*/ 136 w 271"/>
              <a:gd name="T33" fmla="*/ 312 h 352"/>
              <a:gd name="T34" fmla="*/ 91 w 271"/>
              <a:gd name="T35" fmla="*/ 281 h 352"/>
              <a:gd name="T36" fmla="*/ 0 w 271"/>
              <a:gd name="T37" fmla="*/ 315 h 352"/>
              <a:gd name="T38" fmla="*/ 136 w 271"/>
              <a:gd name="T39" fmla="*/ 352 h 352"/>
              <a:gd name="T40" fmla="*/ 271 w 271"/>
              <a:gd name="T41" fmla="*/ 315 h 352"/>
              <a:gd name="T42" fmla="*/ 180 w 271"/>
              <a:gd name="T43" fmla="*/ 28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1" h="352">
                <a:moveTo>
                  <a:pt x="100" y="35"/>
                </a:moveTo>
                <a:cubicBezTo>
                  <a:pt x="100" y="16"/>
                  <a:pt x="116" y="0"/>
                  <a:pt x="136" y="0"/>
                </a:cubicBezTo>
                <a:cubicBezTo>
                  <a:pt x="155" y="0"/>
                  <a:pt x="171" y="16"/>
                  <a:pt x="171" y="35"/>
                </a:cubicBezTo>
                <a:cubicBezTo>
                  <a:pt x="171" y="55"/>
                  <a:pt x="155" y="71"/>
                  <a:pt x="136" y="71"/>
                </a:cubicBezTo>
                <a:cubicBezTo>
                  <a:pt x="116" y="71"/>
                  <a:pt x="100" y="55"/>
                  <a:pt x="100" y="35"/>
                </a:cubicBezTo>
                <a:close/>
                <a:moveTo>
                  <a:pt x="180" y="312"/>
                </a:moveTo>
                <a:cubicBezTo>
                  <a:pt x="181" y="228"/>
                  <a:pt x="181" y="228"/>
                  <a:pt x="181" y="228"/>
                </a:cubicBezTo>
                <a:cubicBezTo>
                  <a:pt x="193" y="228"/>
                  <a:pt x="202" y="218"/>
                  <a:pt x="202" y="207"/>
                </a:cubicBezTo>
                <a:cubicBezTo>
                  <a:pt x="202" y="92"/>
                  <a:pt x="202" y="92"/>
                  <a:pt x="202" y="92"/>
                </a:cubicBezTo>
                <a:cubicBezTo>
                  <a:pt x="202" y="80"/>
                  <a:pt x="193" y="71"/>
                  <a:pt x="181" y="71"/>
                </a:cubicBezTo>
                <a:cubicBezTo>
                  <a:pt x="90" y="71"/>
                  <a:pt x="90" y="71"/>
                  <a:pt x="90" y="71"/>
                </a:cubicBezTo>
                <a:cubicBezTo>
                  <a:pt x="78" y="71"/>
                  <a:pt x="69" y="80"/>
                  <a:pt x="69" y="92"/>
                </a:cubicBezTo>
                <a:cubicBezTo>
                  <a:pt x="69" y="207"/>
                  <a:pt x="69" y="207"/>
                  <a:pt x="69" y="207"/>
                </a:cubicBezTo>
                <a:cubicBezTo>
                  <a:pt x="69" y="218"/>
                  <a:pt x="78" y="228"/>
                  <a:pt x="90" y="228"/>
                </a:cubicBezTo>
                <a:cubicBezTo>
                  <a:pt x="92" y="312"/>
                  <a:pt x="92" y="312"/>
                  <a:pt x="92" y="312"/>
                </a:cubicBezTo>
                <a:moveTo>
                  <a:pt x="136" y="223"/>
                </a:moveTo>
                <a:cubicBezTo>
                  <a:pt x="136" y="312"/>
                  <a:pt x="136" y="312"/>
                  <a:pt x="136" y="312"/>
                </a:cubicBezTo>
                <a:moveTo>
                  <a:pt x="91" y="281"/>
                </a:moveTo>
                <a:cubicBezTo>
                  <a:pt x="36" y="283"/>
                  <a:pt x="0" y="300"/>
                  <a:pt x="0" y="315"/>
                </a:cubicBezTo>
                <a:cubicBezTo>
                  <a:pt x="0" y="336"/>
                  <a:pt x="61" y="352"/>
                  <a:pt x="136" y="352"/>
                </a:cubicBezTo>
                <a:cubicBezTo>
                  <a:pt x="211" y="352"/>
                  <a:pt x="271" y="336"/>
                  <a:pt x="271" y="315"/>
                </a:cubicBezTo>
                <a:cubicBezTo>
                  <a:pt x="271" y="300"/>
                  <a:pt x="237" y="284"/>
                  <a:pt x="180" y="2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people_7" title="Icon of two people">
            <a:extLst>
              <a:ext uri="{FF2B5EF4-FFF2-40B4-BE49-F238E27FC236}">
                <a16:creationId xmlns:a16="http://schemas.microsoft.com/office/drawing/2014/main" id="{728CDA1F-5542-4819-A8CF-6619C36B3DC9}"/>
              </a:ext>
            </a:extLst>
          </p:cNvPr>
          <p:cNvSpPr>
            <a:spLocks noChangeAspect="1" noEditPoints="1"/>
          </p:cNvSpPr>
          <p:nvPr/>
        </p:nvSpPr>
        <p:spPr bwMode="auto">
          <a:xfrm>
            <a:off x="1730492" y="1209223"/>
            <a:ext cx="334990" cy="365708"/>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star_2" title="Icon of a person inside a star shape">
            <a:extLst>
              <a:ext uri="{FF2B5EF4-FFF2-40B4-BE49-F238E27FC236}">
                <a16:creationId xmlns:a16="http://schemas.microsoft.com/office/drawing/2014/main" id="{91272681-12F5-4CD5-8CE4-28C2B1FAF6CA}"/>
              </a:ext>
            </a:extLst>
          </p:cNvPr>
          <p:cNvSpPr>
            <a:spLocks noChangeAspect="1" noEditPoints="1"/>
          </p:cNvSpPr>
          <p:nvPr/>
        </p:nvSpPr>
        <p:spPr bwMode="auto">
          <a:xfrm>
            <a:off x="10349250" y="2123496"/>
            <a:ext cx="386704" cy="365708"/>
          </a:xfrm>
          <a:custGeom>
            <a:avLst/>
            <a:gdLst>
              <a:gd name="T0" fmla="*/ 104 w 304"/>
              <a:gd name="T1" fmla="*/ 95 h 288"/>
              <a:gd name="T2" fmla="*/ 154 w 304"/>
              <a:gd name="T3" fmla="*/ 0 h 288"/>
              <a:gd name="T4" fmla="*/ 203 w 304"/>
              <a:gd name="T5" fmla="*/ 95 h 288"/>
              <a:gd name="T6" fmla="*/ 304 w 304"/>
              <a:gd name="T7" fmla="*/ 110 h 288"/>
              <a:gd name="T8" fmla="*/ 232 w 304"/>
              <a:gd name="T9" fmla="*/ 185 h 288"/>
              <a:gd name="T10" fmla="*/ 248 w 304"/>
              <a:gd name="T11" fmla="*/ 287 h 288"/>
              <a:gd name="T12" fmla="*/ 154 w 304"/>
              <a:gd name="T13" fmla="*/ 244 h 288"/>
              <a:gd name="T14" fmla="*/ 59 w 304"/>
              <a:gd name="T15" fmla="*/ 288 h 288"/>
              <a:gd name="T16" fmla="*/ 74 w 304"/>
              <a:gd name="T17" fmla="*/ 186 h 288"/>
              <a:gd name="T18" fmla="*/ 0 w 304"/>
              <a:gd name="T19" fmla="*/ 109 h 288"/>
              <a:gd name="T20" fmla="*/ 104 w 304"/>
              <a:gd name="T21" fmla="*/ 95 h 288"/>
              <a:gd name="T22" fmla="*/ 152 w 304"/>
              <a:gd name="T23" fmla="*/ 177 h 288"/>
              <a:gd name="T24" fmla="*/ 186 w 304"/>
              <a:gd name="T25" fmla="*/ 144 h 288"/>
              <a:gd name="T26" fmla="*/ 152 w 304"/>
              <a:gd name="T27" fmla="*/ 110 h 288"/>
              <a:gd name="T28" fmla="*/ 119 w 304"/>
              <a:gd name="T29" fmla="*/ 144 h 288"/>
              <a:gd name="T30" fmla="*/ 152 w 304"/>
              <a:gd name="T31" fmla="*/ 177 h 288"/>
              <a:gd name="T32" fmla="*/ 205 w 304"/>
              <a:gd name="T33" fmla="*/ 230 h 288"/>
              <a:gd name="T34" fmla="*/ 153 w 304"/>
              <a:gd name="T35" fmla="*/ 178 h 288"/>
              <a:gd name="T36" fmla="*/ 101 w 304"/>
              <a:gd name="T37" fmla="*/ 23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88">
                <a:moveTo>
                  <a:pt x="104" y="95"/>
                </a:moveTo>
                <a:cubicBezTo>
                  <a:pt x="154" y="0"/>
                  <a:pt x="154" y="0"/>
                  <a:pt x="154" y="0"/>
                </a:cubicBezTo>
                <a:cubicBezTo>
                  <a:pt x="203" y="95"/>
                  <a:pt x="203" y="95"/>
                  <a:pt x="203" y="95"/>
                </a:cubicBezTo>
                <a:cubicBezTo>
                  <a:pt x="304" y="110"/>
                  <a:pt x="304" y="110"/>
                  <a:pt x="304" y="110"/>
                </a:cubicBezTo>
                <a:cubicBezTo>
                  <a:pt x="232" y="185"/>
                  <a:pt x="232" y="185"/>
                  <a:pt x="232" y="185"/>
                </a:cubicBezTo>
                <a:cubicBezTo>
                  <a:pt x="248" y="287"/>
                  <a:pt x="248" y="287"/>
                  <a:pt x="248" y="287"/>
                </a:cubicBezTo>
                <a:cubicBezTo>
                  <a:pt x="154" y="244"/>
                  <a:pt x="154" y="244"/>
                  <a:pt x="154" y="244"/>
                </a:cubicBezTo>
                <a:cubicBezTo>
                  <a:pt x="59" y="288"/>
                  <a:pt x="59" y="288"/>
                  <a:pt x="59" y="288"/>
                </a:cubicBezTo>
                <a:cubicBezTo>
                  <a:pt x="74" y="186"/>
                  <a:pt x="74" y="186"/>
                  <a:pt x="74" y="186"/>
                </a:cubicBezTo>
                <a:cubicBezTo>
                  <a:pt x="0" y="109"/>
                  <a:pt x="0" y="109"/>
                  <a:pt x="0" y="109"/>
                </a:cubicBezTo>
                <a:lnTo>
                  <a:pt x="104" y="95"/>
                </a:lnTo>
                <a:close/>
                <a:moveTo>
                  <a:pt x="152" y="177"/>
                </a:moveTo>
                <a:cubicBezTo>
                  <a:pt x="171" y="177"/>
                  <a:pt x="186" y="162"/>
                  <a:pt x="186" y="144"/>
                </a:cubicBezTo>
                <a:cubicBezTo>
                  <a:pt x="186" y="125"/>
                  <a:pt x="171" y="110"/>
                  <a:pt x="152" y="110"/>
                </a:cubicBezTo>
                <a:cubicBezTo>
                  <a:pt x="134" y="110"/>
                  <a:pt x="119" y="125"/>
                  <a:pt x="119" y="144"/>
                </a:cubicBezTo>
                <a:cubicBezTo>
                  <a:pt x="119" y="162"/>
                  <a:pt x="134" y="177"/>
                  <a:pt x="152" y="177"/>
                </a:cubicBezTo>
                <a:close/>
                <a:moveTo>
                  <a:pt x="205" y="230"/>
                </a:moveTo>
                <a:cubicBezTo>
                  <a:pt x="205" y="201"/>
                  <a:pt x="182" y="178"/>
                  <a:pt x="153" y="178"/>
                </a:cubicBezTo>
                <a:cubicBezTo>
                  <a:pt x="125" y="178"/>
                  <a:pt x="101" y="201"/>
                  <a:pt x="101" y="2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people_23" title="Icon of a person with a chat bubble above them">
            <a:extLst>
              <a:ext uri="{FF2B5EF4-FFF2-40B4-BE49-F238E27FC236}">
                <a16:creationId xmlns:a16="http://schemas.microsoft.com/office/drawing/2014/main" id="{3521D8BA-860E-41B1-A85E-D67A7DA2C1C1}"/>
              </a:ext>
            </a:extLst>
          </p:cNvPr>
          <p:cNvSpPr>
            <a:spLocks noChangeAspect="1" noEditPoints="1"/>
          </p:cNvSpPr>
          <p:nvPr/>
        </p:nvSpPr>
        <p:spPr bwMode="auto">
          <a:xfrm>
            <a:off x="6513095" y="1209223"/>
            <a:ext cx="369620" cy="365708"/>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people_24" title="Icon of a person with a shovel digging">
            <a:extLst>
              <a:ext uri="{FF2B5EF4-FFF2-40B4-BE49-F238E27FC236}">
                <a16:creationId xmlns:a16="http://schemas.microsoft.com/office/drawing/2014/main" id="{51C6DF7D-2DB6-4A05-B91A-F74B0AAC2F47}"/>
              </a:ext>
            </a:extLst>
          </p:cNvPr>
          <p:cNvSpPr>
            <a:spLocks noChangeAspect="1" noEditPoints="1"/>
          </p:cNvSpPr>
          <p:nvPr/>
        </p:nvSpPr>
        <p:spPr bwMode="auto">
          <a:xfrm>
            <a:off x="3624964" y="3037766"/>
            <a:ext cx="385979" cy="365708"/>
          </a:xfrm>
          <a:custGeom>
            <a:avLst/>
            <a:gdLst>
              <a:gd name="T0" fmla="*/ 190 w 333"/>
              <a:gd name="T1" fmla="*/ 66 h 316"/>
              <a:gd name="T2" fmla="*/ 213 w 333"/>
              <a:gd name="T3" fmla="*/ 178 h 316"/>
              <a:gd name="T4" fmla="*/ 197 w 333"/>
              <a:gd name="T5" fmla="*/ 203 h 316"/>
              <a:gd name="T6" fmla="*/ 197 w 333"/>
              <a:gd name="T7" fmla="*/ 203 h 316"/>
              <a:gd name="T8" fmla="*/ 172 w 333"/>
              <a:gd name="T9" fmla="*/ 186 h 316"/>
              <a:gd name="T10" fmla="*/ 161 w 333"/>
              <a:gd name="T11" fmla="*/ 134 h 316"/>
              <a:gd name="T12" fmla="*/ 161 w 333"/>
              <a:gd name="T13" fmla="*/ 134 h 316"/>
              <a:gd name="T14" fmla="*/ 161 w 333"/>
              <a:gd name="T15" fmla="*/ 169 h 316"/>
              <a:gd name="T16" fmla="*/ 180 w 333"/>
              <a:gd name="T17" fmla="*/ 228 h 316"/>
              <a:gd name="T18" fmla="*/ 180 w 333"/>
              <a:gd name="T19" fmla="*/ 294 h 316"/>
              <a:gd name="T20" fmla="*/ 157 w 333"/>
              <a:gd name="T21" fmla="*/ 316 h 316"/>
              <a:gd name="T22" fmla="*/ 157 w 333"/>
              <a:gd name="T23" fmla="*/ 316 h 316"/>
              <a:gd name="T24" fmla="*/ 134 w 333"/>
              <a:gd name="T25" fmla="*/ 294 h 316"/>
              <a:gd name="T26" fmla="*/ 134 w 333"/>
              <a:gd name="T27" fmla="*/ 235 h 316"/>
              <a:gd name="T28" fmla="*/ 115 w 333"/>
              <a:gd name="T29" fmla="*/ 199 h 316"/>
              <a:gd name="T30" fmla="*/ 113 w 333"/>
              <a:gd name="T31" fmla="*/ 198 h 316"/>
              <a:gd name="T32" fmla="*/ 112 w 333"/>
              <a:gd name="T33" fmla="*/ 198 h 316"/>
              <a:gd name="T34" fmla="*/ 111 w 333"/>
              <a:gd name="T35" fmla="*/ 201 h 316"/>
              <a:gd name="T36" fmla="*/ 111 w 333"/>
              <a:gd name="T37" fmla="*/ 250 h 316"/>
              <a:gd name="T38" fmla="*/ 61 w 333"/>
              <a:gd name="T39" fmla="*/ 300 h 316"/>
              <a:gd name="T40" fmla="*/ 27 w 333"/>
              <a:gd name="T41" fmla="*/ 300 h 316"/>
              <a:gd name="T42" fmla="*/ 27 w 333"/>
              <a:gd name="T43" fmla="*/ 300 h 316"/>
              <a:gd name="T44" fmla="*/ 27 w 333"/>
              <a:gd name="T45" fmla="*/ 266 h 316"/>
              <a:gd name="T46" fmla="*/ 67 w 333"/>
              <a:gd name="T47" fmla="*/ 227 h 316"/>
              <a:gd name="T48" fmla="*/ 67 w 333"/>
              <a:gd name="T49" fmla="*/ 126 h 316"/>
              <a:gd name="T50" fmla="*/ 204 w 333"/>
              <a:gd name="T51" fmla="*/ 35 h 316"/>
              <a:gd name="T52" fmla="*/ 204 w 333"/>
              <a:gd name="T53" fmla="*/ 35 h 316"/>
              <a:gd name="T54" fmla="*/ 168 w 333"/>
              <a:gd name="T55" fmla="*/ 0 h 316"/>
              <a:gd name="T56" fmla="*/ 168 w 333"/>
              <a:gd name="T57" fmla="*/ 0 h 316"/>
              <a:gd name="T58" fmla="*/ 133 w 333"/>
              <a:gd name="T59" fmla="*/ 35 h 316"/>
              <a:gd name="T60" fmla="*/ 133 w 333"/>
              <a:gd name="T61" fmla="*/ 35 h 316"/>
              <a:gd name="T62" fmla="*/ 168 w 333"/>
              <a:gd name="T63" fmla="*/ 71 h 316"/>
              <a:gd name="T64" fmla="*/ 168 w 333"/>
              <a:gd name="T65" fmla="*/ 71 h 316"/>
              <a:gd name="T66" fmla="*/ 204 w 333"/>
              <a:gd name="T67" fmla="*/ 35 h 316"/>
              <a:gd name="T68" fmla="*/ 131 w 333"/>
              <a:gd name="T69" fmla="*/ 45 h 316"/>
              <a:gd name="T70" fmla="*/ 115 w 333"/>
              <a:gd name="T71" fmla="*/ 45 h 316"/>
              <a:gd name="T72" fmla="*/ 21 w 333"/>
              <a:gd name="T73" fmla="*/ 72 h 316"/>
              <a:gd name="T74" fmla="*/ 21 w 333"/>
              <a:gd name="T75" fmla="*/ 72 h 316"/>
              <a:gd name="T76" fmla="*/ 21 w 333"/>
              <a:gd name="T77" fmla="*/ 125 h 316"/>
              <a:gd name="T78" fmla="*/ 44 w 333"/>
              <a:gd name="T79" fmla="*/ 148 h 316"/>
              <a:gd name="T80" fmla="*/ 44 w 333"/>
              <a:gd name="T81" fmla="*/ 148 h 316"/>
              <a:gd name="T82" fmla="*/ 67 w 333"/>
              <a:gd name="T83" fmla="*/ 125 h 316"/>
              <a:gd name="T84" fmla="*/ 67 w 333"/>
              <a:gd name="T85" fmla="*/ 120 h 316"/>
              <a:gd name="T86" fmla="*/ 67 w 333"/>
              <a:gd name="T87" fmla="*/ 108 h 316"/>
              <a:gd name="T88" fmla="*/ 102 w 333"/>
              <a:gd name="T89" fmla="*/ 98 h 316"/>
              <a:gd name="T90" fmla="*/ 81 w 333"/>
              <a:gd name="T91" fmla="*/ 104 h 316"/>
              <a:gd name="T92" fmla="*/ 252 w 333"/>
              <a:gd name="T93" fmla="*/ 274 h 316"/>
              <a:gd name="T94" fmla="*/ 232 w 333"/>
              <a:gd name="T95" fmla="*/ 316 h 316"/>
              <a:gd name="T96" fmla="*/ 333 w 333"/>
              <a:gd name="T97" fmla="*/ 316 h 316"/>
              <a:gd name="T98" fmla="*/ 283 w 333"/>
              <a:gd name="T99" fmla="*/ 215 h 316"/>
              <a:gd name="T100" fmla="*/ 252 w 333"/>
              <a:gd name="T101" fmla="*/ 274 h 316"/>
              <a:gd name="T102" fmla="*/ 0 w 333"/>
              <a:gd name="T103" fmla="*/ 24 h 316"/>
              <a:gd name="T104" fmla="*/ 42 w 333"/>
              <a:gd name="T105" fmla="*/ 6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3" h="316">
                <a:moveTo>
                  <a:pt x="190" y="66"/>
                </a:moveTo>
                <a:cubicBezTo>
                  <a:pt x="213" y="178"/>
                  <a:pt x="213" y="178"/>
                  <a:pt x="213" y="178"/>
                </a:cubicBezTo>
                <a:cubicBezTo>
                  <a:pt x="216" y="189"/>
                  <a:pt x="208" y="200"/>
                  <a:pt x="197" y="203"/>
                </a:cubicBezTo>
                <a:cubicBezTo>
                  <a:pt x="197" y="203"/>
                  <a:pt x="197" y="203"/>
                  <a:pt x="197" y="203"/>
                </a:cubicBezTo>
                <a:cubicBezTo>
                  <a:pt x="186" y="205"/>
                  <a:pt x="175" y="198"/>
                  <a:pt x="172" y="186"/>
                </a:cubicBezTo>
                <a:cubicBezTo>
                  <a:pt x="161" y="134"/>
                  <a:pt x="161" y="134"/>
                  <a:pt x="161" y="134"/>
                </a:cubicBezTo>
                <a:cubicBezTo>
                  <a:pt x="161" y="134"/>
                  <a:pt x="161" y="134"/>
                  <a:pt x="161" y="134"/>
                </a:cubicBezTo>
                <a:cubicBezTo>
                  <a:pt x="161" y="169"/>
                  <a:pt x="161" y="169"/>
                  <a:pt x="161" y="169"/>
                </a:cubicBezTo>
                <a:cubicBezTo>
                  <a:pt x="180" y="228"/>
                  <a:pt x="180" y="228"/>
                  <a:pt x="180" y="228"/>
                </a:cubicBezTo>
                <a:cubicBezTo>
                  <a:pt x="180" y="294"/>
                  <a:pt x="180" y="294"/>
                  <a:pt x="180" y="294"/>
                </a:cubicBezTo>
                <a:cubicBezTo>
                  <a:pt x="180" y="306"/>
                  <a:pt x="170" y="316"/>
                  <a:pt x="157" y="316"/>
                </a:cubicBezTo>
                <a:cubicBezTo>
                  <a:pt x="157" y="316"/>
                  <a:pt x="157" y="316"/>
                  <a:pt x="157" y="316"/>
                </a:cubicBezTo>
                <a:cubicBezTo>
                  <a:pt x="145" y="316"/>
                  <a:pt x="134" y="306"/>
                  <a:pt x="134" y="294"/>
                </a:cubicBezTo>
                <a:cubicBezTo>
                  <a:pt x="134" y="235"/>
                  <a:pt x="134" y="235"/>
                  <a:pt x="134" y="235"/>
                </a:cubicBezTo>
                <a:cubicBezTo>
                  <a:pt x="115" y="199"/>
                  <a:pt x="115" y="199"/>
                  <a:pt x="115" y="199"/>
                </a:cubicBezTo>
                <a:cubicBezTo>
                  <a:pt x="115" y="198"/>
                  <a:pt x="113" y="197"/>
                  <a:pt x="113" y="198"/>
                </a:cubicBezTo>
                <a:cubicBezTo>
                  <a:pt x="112" y="198"/>
                  <a:pt x="112" y="198"/>
                  <a:pt x="112" y="198"/>
                </a:cubicBezTo>
                <a:cubicBezTo>
                  <a:pt x="111" y="199"/>
                  <a:pt x="111" y="201"/>
                  <a:pt x="111" y="201"/>
                </a:cubicBezTo>
                <a:cubicBezTo>
                  <a:pt x="111" y="250"/>
                  <a:pt x="111" y="250"/>
                  <a:pt x="111" y="250"/>
                </a:cubicBezTo>
                <a:cubicBezTo>
                  <a:pt x="61" y="300"/>
                  <a:pt x="61" y="300"/>
                  <a:pt x="61" y="300"/>
                </a:cubicBezTo>
                <a:cubicBezTo>
                  <a:pt x="52" y="309"/>
                  <a:pt x="37" y="309"/>
                  <a:pt x="27" y="300"/>
                </a:cubicBezTo>
                <a:cubicBezTo>
                  <a:pt x="27" y="300"/>
                  <a:pt x="27" y="300"/>
                  <a:pt x="27" y="300"/>
                </a:cubicBezTo>
                <a:cubicBezTo>
                  <a:pt x="18" y="290"/>
                  <a:pt x="18" y="275"/>
                  <a:pt x="27" y="266"/>
                </a:cubicBezTo>
                <a:cubicBezTo>
                  <a:pt x="67" y="227"/>
                  <a:pt x="67" y="227"/>
                  <a:pt x="67" y="227"/>
                </a:cubicBezTo>
                <a:cubicBezTo>
                  <a:pt x="67" y="126"/>
                  <a:pt x="67" y="126"/>
                  <a:pt x="67" y="126"/>
                </a:cubicBezTo>
                <a:moveTo>
                  <a:pt x="204" y="35"/>
                </a:moveTo>
                <a:cubicBezTo>
                  <a:pt x="204" y="35"/>
                  <a:pt x="204" y="35"/>
                  <a:pt x="204" y="35"/>
                </a:cubicBezTo>
                <a:cubicBezTo>
                  <a:pt x="204" y="16"/>
                  <a:pt x="188" y="0"/>
                  <a:pt x="168" y="0"/>
                </a:cubicBezTo>
                <a:cubicBezTo>
                  <a:pt x="168" y="0"/>
                  <a:pt x="168" y="0"/>
                  <a:pt x="168" y="0"/>
                </a:cubicBezTo>
                <a:cubicBezTo>
                  <a:pt x="149" y="0"/>
                  <a:pt x="133" y="16"/>
                  <a:pt x="133" y="35"/>
                </a:cubicBezTo>
                <a:cubicBezTo>
                  <a:pt x="133" y="35"/>
                  <a:pt x="133" y="35"/>
                  <a:pt x="133" y="35"/>
                </a:cubicBezTo>
                <a:cubicBezTo>
                  <a:pt x="133" y="55"/>
                  <a:pt x="149" y="71"/>
                  <a:pt x="168" y="71"/>
                </a:cubicBezTo>
                <a:cubicBezTo>
                  <a:pt x="168" y="71"/>
                  <a:pt x="168" y="71"/>
                  <a:pt x="168" y="71"/>
                </a:cubicBezTo>
                <a:cubicBezTo>
                  <a:pt x="188" y="71"/>
                  <a:pt x="204" y="55"/>
                  <a:pt x="204" y="35"/>
                </a:cubicBezTo>
                <a:close/>
                <a:moveTo>
                  <a:pt x="131" y="45"/>
                </a:moveTo>
                <a:cubicBezTo>
                  <a:pt x="115" y="45"/>
                  <a:pt x="115" y="45"/>
                  <a:pt x="115" y="45"/>
                </a:cubicBezTo>
                <a:cubicBezTo>
                  <a:pt x="21" y="72"/>
                  <a:pt x="21" y="72"/>
                  <a:pt x="21" y="72"/>
                </a:cubicBezTo>
                <a:cubicBezTo>
                  <a:pt x="21" y="72"/>
                  <a:pt x="21" y="72"/>
                  <a:pt x="21" y="72"/>
                </a:cubicBezTo>
                <a:cubicBezTo>
                  <a:pt x="21" y="125"/>
                  <a:pt x="21" y="125"/>
                  <a:pt x="21" y="125"/>
                </a:cubicBezTo>
                <a:cubicBezTo>
                  <a:pt x="21" y="137"/>
                  <a:pt x="31" y="148"/>
                  <a:pt x="44" y="148"/>
                </a:cubicBezTo>
                <a:cubicBezTo>
                  <a:pt x="44" y="148"/>
                  <a:pt x="44" y="148"/>
                  <a:pt x="44" y="148"/>
                </a:cubicBezTo>
                <a:cubicBezTo>
                  <a:pt x="56" y="148"/>
                  <a:pt x="67" y="137"/>
                  <a:pt x="67" y="125"/>
                </a:cubicBezTo>
                <a:cubicBezTo>
                  <a:pt x="67" y="120"/>
                  <a:pt x="67" y="120"/>
                  <a:pt x="67" y="120"/>
                </a:cubicBezTo>
                <a:cubicBezTo>
                  <a:pt x="67" y="108"/>
                  <a:pt x="67" y="108"/>
                  <a:pt x="67" y="108"/>
                </a:cubicBezTo>
                <a:cubicBezTo>
                  <a:pt x="102" y="98"/>
                  <a:pt x="102" y="98"/>
                  <a:pt x="102" y="98"/>
                </a:cubicBezTo>
                <a:moveTo>
                  <a:pt x="81" y="104"/>
                </a:moveTo>
                <a:cubicBezTo>
                  <a:pt x="252" y="274"/>
                  <a:pt x="252" y="274"/>
                  <a:pt x="252" y="274"/>
                </a:cubicBezTo>
                <a:cubicBezTo>
                  <a:pt x="232" y="316"/>
                  <a:pt x="232" y="316"/>
                  <a:pt x="232" y="316"/>
                </a:cubicBezTo>
                <a:cubicBezTo>
                  <a:pt x="333" y="316"/>
                  <a:pt x="333" y="316"/>
                  <a:pt x="333" y="316"/>
                </a:cubicBezTo>
                <a:cubicBezTo>
                  <a:pt x="283" y="215"/>
                  <a:pt x="283" y="215"/>
                  <a:pt x="283" y="215"/>
                </a:cubicBezTo>
                <a:cubicBezTo>
                  <a:pt x="252" y="274"/>
                  <a:pt x="252" y="274"/>
                  <a:pt x="252" y="274"/>
                </a:cubicBezTo>
                <a:moveTo>
                  <a:pt x="0" y="24"/>
                </a:moveTo>
                <a:cubicBezTo>
                  <a:pt x="42" y="66"/>
                  <a:pt x="42" y="66"/>
                  <a:pt x="42" y="6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people_25" title="Icon of a person climbing a rock formation">
            <a:extLst>
              <a:ext uri="{FF2B5EF4-FFF2-40B4-BE49-F238E27FC236}">
                <a16:creationId xmlns:a16="http://schemas.microsoft.com/office/drawing/2014/main" id="{98546C66-84CC-4676-8D48-1801380F096A}"/>
              </a:ext>
            </a:extLst>
          </p:cNvPr>
          <p:cNvSpPr>
            <a:spLocks noChangeAspect="1" noEditPoints="1"/>
          </p:cNvSpPr>
          <p:nvPr/>
        </p:nvSpPr>
        <p:spPr bwMode="auto">
          <a:xfrm>
            <a:off x="4581085" y="3037766"/>
            <a:ext cx="393705" cy="365708"/>
          </a:xfrm>
          <a:custGeom>
            <a:avLst/>
            <a:gdLst>
              <a:gd name="T0" fmla="*/ 103 w 328"/>
              <a:gd name="T1" fmla="*/ 120 h 305"/>
              <a:gd name="T2" fmla="*/ 61 w 328"/>
              <a:gd name="T3" fmla="*/ 138 h 305"/>
              <a:gd name="T4" fmla="*/ 43 w 328"/>
              <a:gd name="T5" fmla="*/ 96 h 305"/>
              <a:gd name="T6" fmla="*/ 85 w 328"/>
              <a:gd name="T7" fmla="*/ 78 h 305"/>
              <a:gd name="T8" fmla="*/ 103 w 328"/>
              <a:gd name="T9" fmla="*/ 120 h 305"/>
              <a:gd name="T10" fmla="*/ 328 w 328"/>
              <a:gd name="T11" fmla="*/ 305 h 305"/>
              <a:gd name="T12" fmla="*/ 328 w 328"/>
              <a:gd name="T13" fmla="*/ 185 h 305"/>
              <a:gd name="T14" fmla="*/ 246 w 328"/>
              <a:gd name="T15" fmla="*/ 128 h 305"/>
              <a:gd name="T16" fmla="*/ 236 w 328"/>
              <a:gd name="T17" fmla="*/ 64 h 305"/>
              <a:gd name="T18" fmla="*/ 164 w 328"/>
              <a:gd name="T19" fmla="*/ 0 h 305"/>
              <a:gd name="T20" fmla="*/ 62 w 328"/>
              <a:gd name="T21" fmla="*/ 207 h 305"/>
              <a:gd name="T22" fmla="*/ 110 w 328"/>
              <a:gd name="T23" fmla="*/ 276 h 305"/>
              <a:gd name="T24" fmla="*/ 132 w 328"/>
              <a:gd name="T25" fmla="*/ 284 h 305"/>
              <a:gd name="T26" fmla="*/ 162 w 328"/>
              <a:gd name="T27" fmla="*/ 268 h 305"/>
              <a:gd name="T28" fmla="*/ 215 w 328"/>
              <a:gd name="T29" fmla="*/ 208 h 305"/>
              <a:gd name="T30" fmla="*/ 293 w 328"/>
              <a:gd name="T31" fmla="*/ 225 h 305"/>
              <a:gd name="T32" fmla="*/ 315 w 328"/>
              <a:gd name="T33" fmla="*/ 211 h 305"/>
              <a:gd name="T34" fmla="*/ 315 w 328"/>
              <a:gd name="T35" fmla="*/ 211 h 305"/>
              <a:gd name="T36" fmla="*/ 301 w 328"/>
              <a:gd name="T37" fmla="*/ 190 h 305"/>
              <a:gd name="T38" fmla="*/ 212 w 328"/>
              <a:gd name="T39" fmla="*/ 170 h 305"/>
              <a:gd name="T40" fmla="*/ 195 w 328"/>
              <a:gd name="T41" fmla="*/ 176 h 305"/>
              <a:gd name="T42" fmla="*/ 155 w 328"/>
              <a:gd name="T43" fmla="*/ 214 h 305"/>
              <a:gd name="T44" fmla="*/ 135 w 328"/>
              <a:gd name="T45" fmla="*/ 167 h 305"/>
              <a:gd name="T46" fmla="*/ 178 w 328"/>
              <a:gd name="T47" fmla="*/ 157 h 305"/>
              <a:gd name="T48" fmla="*/ 189 w 328"/>
              <a:gd name="T49" fmla="*/ 149 h 305"/>
              <a:gd name="T50" fmla="*/ 221 w 328"/>
              <a:gd name="T51" fmla="*/ 93 h 305"/>
              <a:gd name="T52" fmla="*/ 215 w 328"/>
              <a:gd name="T53" fmla="*/ 68 h 305"/>
              <a:gd name="T54" fmla="*/ 215 w 328"/>
              <a:gd name="T55" fmla="*/ 68 h 305"/>
              <a:gd name="T56" fmla="*/ 190 w 328"/>
              <a:gd name="T57" fmla="*/ 75 h 305"/>
              <a:gd name="T58" fmla="*/ 162 w 328"/>
              <a:gd name="T59" fmla="*/ 123 h 305"/>
              <a:gd name="T60" fmla="*/ 109 w 328"/>
              <a:gd name="T61" fmla="*/ 136 h 305"/>
              <a:gd name="T62" fmla="*/ 65 w 328"/>
              <a:gd name="T63" fmla="*/ 147 h 305"/>
              <a:gd name="T64" fmla="*/ 50 w 328"/>
              <a:gd name="T65" fmla="*/ 164 h 305"/>
              <a:gd name="T66" fmla="*/ 6 w 328"/>
              <a:gd name="T67" fmla="*/ 220 h 305"/>
              <a:gd name="T68" fmla="*/ 6 w 328"/>
              <a:gd name="T69" fmla="*/ 220 h 305"/>
              <a:gd name="T70" fmla="*/ 7 w 328"/>
              <a:gd name="T71" fmla="*/ 244 h 305"/>
              <a:gd name="T72" fmla="*/ 45 w 328"/>
              <a:gd name="T73" fmla="*/ 286 h 305"/>
              <a:gd name="T74" fmla="*/ 71 w 328"/>
              <a:gd name="T75" fmla="*/ 287 h 305"/>
              <a:gd name="T76" fmla="*/ 71 w 328"/>
              <a:gd name="T77" fmla="*/ 287 h 305"/>
              <a:gd name="T78" fmla="*/ 72 w 328"/>
              <a:gd name="T79" fmla="*/ 261 h 305"/>
              <a:gd name="T80" fmla="*/ 44 w 328"/>
              <a:gd name="T81" fmla="*/ 231 h 305"/>
              <a:gd name="T82" fmla="*/ 74 w 328"/>
              <a:gd name="T83" fmla="*/ 1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8" h="305">
                <a:moveTo>
                  <a:pt x="103" y="120"/>
                </a:moveTo>
                <a:cubicBezTo>
                  <a:pt x="96" y="137"/>
                  <a:pt x="77" y="145"/>
                  <a:pt x="61" y="138"/>
                </a:cubicBezTo>
                <a:cubicBezTo>
                  <a:pt x="44" y="131"/>
                  <a:pt x="36" y="112"/>
                  <a:pt x="43" y="96"/>
                </a:cubicBezTo>
                <a:cubicBezTo>
                  <a:pt x="50" y="79"/>
                  <a:pt x="69" y="72"/>
                  <a:pt x="85" y="78"/>
                </a:cubicBezTo>
                <a:cubicBezTo>
                  <a:pt x="101" y="85"/>
                  <a:pt x="109" y="104"/>
                  <a:pt x="103" y="120"/>
                </a:cubicBezTo>
                <a:close/>
                <a:moveTo>
                  <a:pt x="328" y="305"/>
                </a:moveTo>
                <a:cubicBezTo>
                  <a:pt x="328" y="185"/>
                  <a:pt x="328" y="185"/>
                  <a:pt x="328" y="185"/>
                </a:cubicBezTo>
                <a:cubicBezTo>
                  <a:pt x="246" y="128"/>
                  <a:pt x="246" y="128"/>
                  <a:pt x="246" y="128"/>
                </a:cubicBezTo>
                <a:cubicBezTo>
                  <a:pt x="236" y="64"/>
                  <a:pt x="236" y="64"/>
                  <a:pt x="236" y="64"/>
                </a:cubicBezTo>
                <a:cubicBezTo>
                  <a:pt x="164" y="0"/>
                  <a:pt x="164" y="0"/>
                  <a:pt x="164" y="0"/>
                </a:cubicBezTo>
                <a:moveTo>
                  <a:pt x="62" y="207"/>
                </a:moveTo>
                <a:cubicBezTo>
                  <a:pt x="76" y="233"/>
                  <a:pt x="107" y="273"/>
                  <a:pt x="110" y="276"/>
                </a:cubicBezTo>
                <a:cubicBezTo>
                  <a:pt x="114" y="279"/>
                  <a:pt x="124" y="284"/>
                  <a:pt x="132" y="284"/>
                </a:cubicBezTo>
                <a:cubicBezTo>
                  <a:pt x="145" y="283"/>
                  <a:pt x="156" y="277"/>
                  <a:pt x="162" y="268"/>
                </a:cubicBezTo>
                <a:cubicBezTo>
                  <a:pt x="215" y="208"/>
                  <a:pt x="215" y="208"/>
                  <a:pt x="215" y="208"/>
                </a:cubicBezTo>
                <a:cubicBezTo>
                  <a:pt x="293" y="225"/>
                  <a:pt x="293" y="225"/>
                  <a:pt x="293" y="225"/>
                </a:cubicBezTo>
                <a:cubicBezTo>
                  <a:pt x="303" y="227"/>
                  <a:pt x="313" y="221"/>
                  <a:pt x="315" y="211"/>
                </a:cubicBezTo>
                <a:cubicBezTo>
                  <a:pt x="315" y="211"/>
                  <a:pt x="315" y="211"/>
                  <a:pt x="315" y="211"/>
                </a:cubicBezTo>
                <a:cubicBezTo>
                  <a:pt x="317" y="201"/>
                  <a:pt x="311" y="192"/>
                  <a:pt x="301" y="190"/>
                </a:cubicBezTo>
                <a:cubicBezTo>
                  <a:pt x="212" y="170"/>
                  <a:pt x="212" y="170"/>
                  <a:pt x="212" y="170"/>
                </a:cubicBezTo>
                <a:cubicBezTo>
                  <a:pt x="206" y="169"/>
                  <a:pt x="199" y="171"/>
                  <a:pt x="195" y="176"/>
                </a:cubicBezTo>
                <a:cubicBezTo>
                  <a:pt x="155" y="214"/>
                  <a:pt x="155" y="214"/>
                  <a:pt x="155" y="214"/>
                </a:cubicBezTo>
                <a:cubicBezTo>
                  <a:pt x="155" y="214"/>
                  <a:pt x="138" y="174"/>
                  <a:pt x="135" y="167"/>
                </a:cubicBezTo>
                <a:cubicBezTo>
                  <a:pt x="178" y="157"/>
                  <a:pt x="178" y="157"/>
                  <a:pt x="178" y="157"/>
                </a:cubicBezTo>
                <a:cubicBezTo>
                  <a:pt x="182" y="156"/>
                  <a:pt x="187" y="153"/>
                  <a:pt x="189" y="149"/>
                </a:cubicBezTo>
                <a:cubicBezTo>
                  <a:pt x="221" y="93"/>
                  <a:pt x="221" y="93"/>
                  <a:pt x="221" y="93"/>
                </a:cubicBezTo>
                <a:cubicBezTo>
                  <a:pt x="226" y="84"/>
                  <a:pt x="223" y="73"/>
                  <a:pt x="215" y="68"/>
                </a:cubicBezTo>
                <a:cubicBezTo>
                  <a:pt x="215" y="68"/>
                  <a:pt x="215" y="68"/>
                  <a:pt x="215" y="68"/>
                </a:cubicBezTo>
                <a:cubicBezTo>
                  <a:pt x="206" y="63"/>
                  <a:pt x="195" y="66"/>
                  <a:pt x="190" y="75"/>
                </a:cubicBezTo>
                <a:cubicBezTo>
                  <a:pt x="162" y="123"/>
                  <a:pt x="162" y="123"/>
                  <a:pt x="162" y="123"/>
                </a:cubicBezTo>
                <a:cubicBezTo>
                  <a:pt x="109" y="136"/>
                  <a:pt x="109" y="136"/>
                  <a:pt x="109" y="136"/>
                </a:cubicBezTo>
                <a:cubicBezTo>
                  <a:pt x="65" y="147"/>
                  <a:pt x="65" y="147"/>
                  <a:pt x="65" y="147"/>
                </a:cubicBezTo>
                <a:cubicBezTo>
                  <a:pt x="50" y="164"/>
                  <a:pt x="50" y="164"/>
                  <a:pt x="50" y="164"/>
                </a:cubicBezTo>
                <a:cubicBezTo>
                  <a:pt x="6" y="220"/>
                  <a:pt x="6" y="220"/>
                  <a:pt x="6" y="220"/>
                </a:cubicBezTo>
                <a:cubicBezTo>
                  <a:pt x="6" y="220"/>
                  <a:pt x="6" y="220"/>
                  <a:pt x="6" y="220"/>
                </a:cubicBezTo>
                <a:cubicBezTo>
                  <a:pt x="0" y="227"/>
                  <a:pt x="0" y="238"/>
                  <a:pt x="7" y="244"/>
                </a:cubicBezTo>
                <a:cubicBezTo>
                  <a:pt x="45" y="286"/>
                  <a:pt x="45" y="286"/>
                  <a:pt x="45" y="286"/>
                </a:cubicBezTo>
                <a:cubicBezTo>
                  <a:pt x="52" y="293"/>
                  <a:pt x="64" y="294"/>
                  <a:pt x="71" y="287"/>
                </a:cubicBezTo>
                <a:cubicBezTo>
                  <a:pt x="71" y="287"/>
                  <a:pt x="71" y="287"/>
                  <a:pt x="71" y="287"/>
                </a:cubicBezTo>
                <a:cubicBezTo>
                  <a:pt x="78" y="280"/>
                  <a:pt x="79" y="268"/>
                  <a:pt x="72" y="261"/>
                </a:cubicBezTo>
                <a:cubicBezTo>
                  <a:pt x="44" y="231"/>
                  <a:pt x="44" y="231"/>
                  <a:pt x="44" y="231"/>
                </a:cubicBezTo>
                <a:cubicBezTo>
                  <a:pt x="74" y="192"/>
                  <a:pt x="74" y="192"/>
                  <a:pt x="74"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ID" title="Icon of a person with three stacked lines of text to the left of them">
            <a:extLst>
              <a:ext uri="{FF2B5EF4-FFF2-40B4-BE49-F238E27FC236}">
                <a16:creationId xmlns:a16="http://schemas.microsoft.com/office/drawing/2014/main" id="{EF677D40-FBEE-4415-848C-152CB0556119}"/>
              </a:ext>
            </a:extLst>
          </p:cNvPr>
          <p:cNvSpPr>
            <a:spLocks noChangeAspect="1" noEditPoints="1"/>
          </p:cNvSpPr>
          <p:nvPr/>
        </p:nvSpPr>
        <p:spPr bwMode="auto">
          <a:xfrm flipH="1">
            <a:off x="1669417" y="2174349"/>
            <a:ext cx="457135" cy="264004"/>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Eye" title="Icon of an eyeball">
            <a:extLst>
              <a:ext uri="{FF2B5EF4-FFF2-40B4-BE49-F238E27FC236}">
                <a16:creationId xmlns:a16="http://schemas.microsoft.com/office/drawing/2014/main" id="{BDD5713D-B345-4002-B2CB-BF0A3CB0E93A}"/>
              </a:ext>
            </a:extLst>
          </p:cNvPr>
          <p:cNvSpPr>
            <a:spLocks noChangeAspect="1" noEditPoints="1"/>
          </p:cNvSpPr>
          <p:nvPr/>
        </p:nvSpPr>
        <p:spPr bwMode="auto">
          <a:xfrm>
            <a:off x="3589385" y="4008696"/>
            <a:ext cx="457135" cy="252392"/>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2" name="emoji" title="Icon of a face with a open mouthed smile">
            <a:extLst>
              <a:ext uri="{FF2B5EF4-FFF2-40B4-BE49-F238E27FC236}">
                <a16:creationId xmlns:a16="http://schemas.microsoft.com/office/drawing/2014/main" id="{C1DB9354-7EEC-4E89-8D83-1551ECFAC342}"/>
              </a:ext>
            </a:extLst>
          </p:cNvPr>
          <p:cNvSpPr>
            <a:spLocks noChangeAspect="1" noEditPoints="1"/>
          </p:cNvSpPr>
          <p:nvPr/>
        </p:nvSpPr>
        <p:spPr bwMode="auto">
          <a:xfrm>
            <a:off x="755147" y="3952038"/>
            <a:ext cx="365708" cy="365708"/>
          </a:xfrm>
          <a:custGeom>
            <a:avLst/>
            <a:gdLst>
              <a:gd name="T0" fmla="*/ 0 w 342"/>
              <a:gd name="T1" fmla="*/ 171 h 342"/>
              <a:gd name="T2" fmla="*/ 171 w 342"/>
              <a:gd name="T3" fmla="*/ 0 h 342"/>
              <a:gd name="T4" fmla="*/ 342 w 342"/>
              <a:gd name="T5" fmla="*/ 171 h 342"/>
              <a:gd name="T6" fmla="*/ 171 w 342"/>
              <a:gd name="T7" fmla="*/ 342 h 342"/>
              <a:gd name="T8" fmla="*/ 0 w 342"/>
              <a:gd name="T9" fmla="*/ 171 h 342"/>
              <a:gd name="T10" fmla="*/ 265 w 342"/>
              <a:gd name="T11" fmla="*/ 150 h 342"/>
              <a:gd name="T12" fmla="*/ 219 w 342"/>
              <a:gd name="T13" fmla="*/ 156 h 342"/>
              <a:gd name="T14" fmla="*/ 176 w 342"/>
              <a:gd name="T15" fmla="*/ 169 h 342"/>
              <a:gd name="T16" fmla="*/ 171 w 342"/>
              <a:gd name="T17" fmla="*/ 170 h 342"/>
              <a:gd name="T18" fmla="*/ 166 w 342"/>
              <a:gd name="T19" fmla="*/ 169 h 342"/>
              <a:gd name="T20" fmla="*/ 123 w 342"/>
              <a:gd name="T21" fmla="*/ 156 h 342"/>
              <a:gd name="T22" fmla="*/ 77 w 342"/>
              <a:gd name="T23" fmla="*/ 150 h 342"/>
              <a:gd name="T24" fmla="*/ 170 w 342"/>
              <a:gd name="T25" fmla="*/ 277 h 342"/>
              <a:gd name="T26" fmla="*/ 172 w 342"/>
              <a:gd name="T27" fmla="*/ 277 h 342"/>
              <a:gd name="T28" fmla="*/ 265 w 342"/>
              <a:gd name="T29" fmla="*/ 150 h 342"/>
              <a:gd name="T30" fmla="*/ 118 w 342"/>
              <a:gd name="T31" fmla="*/ 102 h 342"/>
              <a:gd name="T32" fmla="*/ 104 w 342"/>
              <a:gd name="T33" fmla="*/ 87 h 342"/>
              <a:gd name="T34" fmla="*/ 89 w 342"/>
              <a:gd name="T35" fmla="*/ 102 h 342"/>
              <a:gd name="T36" fmla="*/ 118 w 342"/>
              <a:gd name="T37" fmla="*/ 102 h 342"/>
              <a:gd name="T38" fmla="*/ 253 w 342"/>
              <a:gd name="T39" fmla="*/ 102 h 342"/>
              <a:gd name="T40" fmla="*/ 239 w 342"/>
              <a:gd name="T41" fmla="*/ 87 h 342"/>
              <a:gd name="T42" fmla="*/ 224 w 342"/>
              <a:gd name="T43" fmla="*/ 102 h 342"/>
              <a:gd name="T44" fmla="*/ 253 w 342"/>
              <a:gd name="T45" fmla="*/ 10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2" h="342">
                <a:moveTo>
                  <a:pt x="0" y="171"/>
                </a:moveTo>
                <a:cubicBezTo>
                  <a:pt x="0" y="77"/>
                  <a:pt x="77" y="0"/>
                  <a:pt x="171" y="0"/>
                </a:cubicBezTo>
                <a:cubicBezTo>
                  <a:pt x="266" y="0"/>
                  <a:pt x="342" y="77"/>
                  <a:pt x="342" y="171"/>
                </a:cubicBezTo>
                <a:cubicBezTo>
                  <a:pt x="342" y="266"/>
                  <a:pt x="266" y="342"/>
                  <a:pt x="171" y="342"/>
                </a:cubicBezTo>
                <a:cubicBezTo>
                  <a:pt x="77" y="342"/>
                  <a:pt x="0" y="266"/>
                  <a:pt x="0" y="171"/>
                </a:cubicBezTo>
                <a:close/>
                <a:moveTo>
                  <a:pt x="265" y="150"/>
                </a:moveTo>
                <a:cubicBezTo>
                  <a:pt x="259" y="145"/>
                  <a:pt x="258" y="137"/>
                  <a:pt x="219" y="156"/>
                </a:cubicBezTo>
                <a:cubicBezTo>
                  <a:pt x="198" y="165"/>
                  <a:pt x="185" y="168"/>
                  <a:pt x="176" y="169"/>
                </a:cubicBezTo>
                <a:cubicBezTo>
                  <a:pt x="176" y="169"/>
                  <a:pt x="175" y="169"/>
                  <a:pt x="171" y="170"/>
                </a:cubicBezTo>
                <a:cubicBezTo>
                  <a:pt x="167" y="169"/>
                  <a:pt x="166" y="169"/>
                  <a:pt x="166" y="169"/>
                </a:cubicBezTo>
                <a:cubicBezTo>
                  <a:pt x="157" y="168"/>
                  <a:pt x="144" y="165"/>
                  <a:pt x="123" y="156"/>
                </a:cubicBezTo>
                <a:cubicBezTo>
                  <a:pt x="84" y="137"/>
                  <a:pt x="83" y="145"/>
                  <a:pt x="77" y="150"/>
                </a:cubicBezTo>
                <a:cubicBezTo>
                  <a:pt x="71" y="154"/>
                  <a:pt x="46" y="268"/>
                  <a:pt x="170" y="277"/>
                </a:cubicBezTo>
                <a:cubicBezTo>
                  <a:pt x="172" y="277"/>
                  <a:pt x="172" y="277"/>
                  <a:pt x="172" y="277"/>
                </a:cubicBezTo>
                <a:cubicBezTo>
                  <a:pt x="296" y="268"/>
                  <a:pt x="272" y="154"/>
                  <a:pt x="265" y="150"/>
                </a:cubicBezTo>
                <a:close/>
                <a:moveTo>
                  <a:pt x="118" y="102"/>
                </a:moveTo>
                <a:cubicBezTo>
                  <a:pt x="118" y="93"/>
                  <a:pt x="112" y="87"/>
                  <a:pt x="104" y="87"/>
                </a:cubicBezTo>
                <a:cubicBezTo>
                  <a:pt x="95" y="87"/>
                  <a:pt x="89" y="93"/>
                  <a:pt x="89" y="102"/>
                </a:cubicBezTo>
                <a:lnTo>
                  <a:pt x="118" y="102"/>
                </a:lnTo>
                <a:close/>
                <a:moveTo>
                  <a:pt x="253" y="102"/>
                </a:moveTo>
                <a:cubicBezTo>
                  <a:pt x="253" y="93"/>
                  <a:pt x="247" y="87"/>
                  <a:pt x="239" y="87"/>
                </a:cubicBezTo>
                <a:cubicBezTo>
                  <a:pt x="230" y="87"/>
                  <a:pt x="224" y="93"/>
                  <a:pt x="224" y="102"/>
                </a:cubicBezTo>
                <a:lnTo>
                  <a:pt x="253" y="102"/>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3" name="emoticon" title="Icon of a face smiling">
            <a:extLst>
              <a:ext uri="{FF2B5EF4-FFF2-40B4-BE49-F238E27FC236}">
                <a16:creationId xmlns:a16="http://schemas.microsoft.com/office/drawing/2014/main" id="{E1D46582-7FFC-4688-AEBD-1098491F8C62}"/>
              </a:ext>
            </a:extLst>
          </p:cNvPr>
          <p:cNvSpPr>
            <a:spLocks noChangeAspect="1" noEditPoints="1"/>
          </p:cNvSpPr>
          <p:nvPr/>
        </p:nvSpPr>
        <p:spPr bwMode="auto">
          <a:xfrm>
            <a:off x="1715131" y="3952038"/>
            <a:ext cx="365708" cy="365708"/>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73 w 312"/>
              <a:gd name="T11" fmla="*/ 200 h 312"/>
              <a:gd name="T12" fmla="*/ 156 w 312"/>
              <a:gd name="T13" fmla="*/ 250 h 312"/>
              <a:gd name="T14" fmla="*/ 239 w 312"/>
              <a:gd name="T15" fmla="*/ 20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73" y="200"/>
                </a:moveTo>
                <a:cubicBezTo>
                  <a:pt x="89" y="230"/>
                  <a:pt x="120" y="250"/>
                  <a:pt x="156" y="250"/>
                </a:cubicBezTo>
                <a:cubicBezTo>
                  <a:pt x="192" y="250"/>
                  <a:pt x="223" y="230"/>
                  <a:pt x="239" y="20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emoticon_2" title="Icon of a face frowning">
            <a:extLst>
              <a:ext uri="{FF2B5EF4-FFF2-40B4-BE49-F238E27FC236}">
                <a16:creationId xmlns:a16="http://schemas.microsoft.com/office/drawing/2014/main" id="{652001F2-9DAD-4F47-BCD8-12EA2C731268}"/>
              </a:ext>
            </a:extLst>
          </p:cNvPr>
          <p:cNvSpPr>
            <a:spLocks noChangeAspect="1" noEditPoints="1"/>
          </p:cNvSpPr>
          <p:nvPr/>
        </p:nvSpPr>
        <p:spPr bwMode="auto">
          <a:xfrm>
            <a:off x="2664249" y="3952038"/>
            <a:ext cx="387441" cy="365708"/>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239 w 312"/>
              <a:gd name="T11" fmla="*/ 250 h 312"/>
              <a:gd name="T12" fmla="*/ 156 w 312"/>
              <a:gd name="T13" fmla="*/ 200 h 312"/>
              <a:gd name="T14" fmla="*/ 73 w 312"/>
              <a:gd name="T15" fmla="*/ 25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239" y="250"/>
                </a:moveTo>
                <a:cubicBezTo>
                  <a:pt x="223" y="220"/>
                  <a:pt x="192" y="200"/>
                  <a:pt x="156" y="200"/>
                </a:cubicBezTo>
                <a:cubicBezTo>
                  <a:pt x="120" y="200"/>
                  <a:pt x="89" y="220"/>
                  <a:pt x="73" y="25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Telemarketer_E7B9" title="Icon of a person wearing a headset">
            <a:extLst>
              <a:ext uri="{FF2B5EF4-FFF2-40B4-BE49-F238E27FC236}">
                <a16:creationId xmlns:a16="http://schemas.microsoft.com/office/drawing/2014/main" id="{73A9E7F6-E0D9-415E-822F-921DA6485BDF}"/>
              </a:ext>
            </a:extLst>
          </p:cNvPr>
          <p:cNvSpPr>
            <a:spLocks noChangeAspect="1" noEditPoints="1"/>
          </p:cNvSpPr>
          <p:nvPr/>
        </p:nvSpPr>
        <p:spPr bwMode="auto">
          <a:xfrm>
            <a:off x="7509329" y="1209223"/>
            <a:ext cx="306640" cy="365708"/>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8" name="Teamwork_EA12" title="Icon of three people with an award or ribbon to the lower right">
            <a:extLst>
              <a:ext uri="{FF2B5EF4-FFF2-40B4-BE49-F238E27FC236}">
                <a16:creationId xmlns:a16="http://schemas.microsoft.com/office/drawing/2014/main" id="{AF0C6B5C-C440-4717-8C06-1F74732A17AC}"/>
              </a:ext>
            </a:extLst>
          </p:cNvPr>
          <p:cNvSpPr>
            <a:spLocks noChangeAspect="1" noEditPoints="1"/>
          </p:cNvSpPr>
          <p:nvPr/>
        </p:nvSpPr>
        <p:spPr bwMode="auto">
          <a:xfrm>
            <a:off x="9393534" y="2123496"/>
            <a:ext cx="378166" cy="365708"/>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9" name="people_2" title="Icon of three people with an arrow above them pointing down">
            <a:extLst>
              <a:ext uri="{FF2B5EF4-FFF2-40B4-BE49-F238E27FC236}">
                <a16:creationId xmlns:a16="http://schemas.microsoft.com/office/drawing/2014/main" id="{56DE9CFA-8482-4F69-946A-71A5C4839D8C}"/>
              </a:ext>
            </a:extLst>
          </p:cNvPr>
          <p:cNvSpPr>
            <a:spLocks noChangeAspect="1" noEditPoints="1"/>
          </p:cNvSpPr>
          <p:nvPr/>
        </p:nvSpPr>
        <p:spPr bwMode="auto">
          <a:xfrm>
            <a:off x="7496133" y="2123496"/>
            <a:ext cx="333032" cy="365708"/>
          </a:xfrm>
          <a:custGeom>
            <a:avLst/>
            <a:gdLst>
              <a:gd name="T0" fmla="*/ 95 w 298"/>
              <a:gd name="T1" fmla="*/ 198 h 328"/>
              <a:gd name="T2" fmla="*/ 149 w 298"/>
              <a:gd name="T3" fmla="*/ 143 h 328"/>
              <a:gd name="T4" fmla="*/ 203 w 298"/>
              <a:gd name="T5" fmla="*/ 198 h 328"/>
              <a:gd name="T6" fmla="*/ 149 w 298"/>
              <a:gd name="T7" fmla="*/ 252 h 328"/>
              <a:gd name="T8" fmla="*/ 95 w 298"/>
              <a:gd name="T9" fmla="*/ 198 h 328"/>
              <a:gd name="T10" fmla="*/ 225 w 298"/>
              <a:gd name="T11" fmla="*/ 328 h 328"/>
              <a:gd name="T12" fmla="*/ 149 w 298"/>
              <a:gd name="T13" fmla="*/ 252 h 328"/>
              <a:gd name="T14" fmla="*/ 73 w 298"/>
              <a:gd name="T15" fmla="*/ 328 h 328"/>
              <a:gd name="T16" fmla="*/ 47 w 298"/>
              <a:gd name="T17" fmla="*/ 146 h 328"/>
              <a:gd name="T18" fmla="*/ 81 w 298"/>
              <a:gd name="T19" fmla="*/ 112 h 328"/>
              <a:gd name="T20" fmla="*/ 47 w 298"/>
              <a:gd name="T21" fmla="*/ 78 h 328"/>
              <a:gd name="T22" fmla="*/ 13 w 298"/>
              <a:gd name="T23" fmla="*/ 112 h 328"/>
              <a:gd name="T24" fmla="*/ 47 w 298"/>
              <a:gd name="T25" fmla="*/ 146 h 328"/>
              <a:gd name="T26" fmla="*/ 95 w 298"/>
              <a:gd name="T27" fmla="*/ 193 h 328"/>
              <a:gd name="T28" fmla="*/ 47 w 298"/>
              <a:gd name="T29" fmla="*/ 146 h 328"/>
              <a:gd name="T30" fmla="*/ 0 w 298"/>
              <a:gd name="T31" fmla="*/ 193 h 328"/>
              <a:gd name="T32" fmla="*/ 251 w 298"/>
              <a:gd name="T33" fmla="*/ 146 h 328"/>
              <a:gd name="T34" fmla="*/ 285 w 298"/>
              <a:gd name="T35" fmla="*/ 112 h 328"/>
              <a:gd name="T36" fmla="*/ 251 w 298"/>
              <a:gd name="T37" fmla="*/ 78 h 328"/>
              <a:gd name="T38" fmla="*/ 217 w 298"/>
              <a:gd name="T39" fmla="*/ 112 h 328"/>
              <a:gd name="T40" fmla="*/ 251 w 298"/>
              <a:gd name="T41" fmla="*/ 146 h 328"/>
              <a:gd name="T42" fmla="*/ 298 w 298"/>
              <a:gd name="T43" fmla="*/ 193 h 328"/>
              <a:gd name="T44" fmla="*/ 251 w 298"/>
              <a:gd name="T45" fmla="*/ 146 h 328"/>
              <a:gd name="T46" fmla="*/ 203 w 298"/>
              <a:gd name="T47" fmla="*/ 193 h 328"/>
              <a:gd name="T48" fmla="*/ 149 w 298"/>
              <a:gd name="T49" fmla="*/ 0 h 328"/>
              <a:gd name="T50" fmla="*/ 149 w 298"/>
              <a:gd name="T51" fmla="*/ 80 h 328"/>
              <a:gd name="T52" fmla="*/ 104 w 298"/>
              <a:gd name="T53" fmla="*/ 35 h 328"/>
              <a:gd name="T54" fmla="*/ 149 w 298"/>
              <a:gd name="T55" fmla="*/ 80 h 328"/>
              <a:gd name="T56" fmla="*/ 194 w 298"/>
              <a:gd name="T57" fmla="*/ 3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8" h="328">
                <a:moveTo>
                  <a:pt x="95" y="198"/>
                </a:moveTo>
                <a:cubicBezTo>
                  <a:pt x="95" y="168"/>
                  <a:pt x="119" y="143"/>
                  <a:pt x="149" y="143"/>
                </a:cubicBezTo>
                <a:cubicBezTo>
                  <a:pt x="179" y="143"/>
                  <a:pt x="203" y="168"/>
                  <a:pt x="203" y="198"/>
                </a:cubicBezTo>
                <a:cubicBezTo>
                  <a:pt x="203" y="228"/>
                  <a:pt x="179" y="252"/>
                  <a:pt x="149" y="252"/>
                </a:cubicBezTo>
                <a:cubicBezTo>
                  <a:pt x="119" y="252"/>
                  <a:pt x="95" y="228"/>
                  <a:pt x="95" y="198"/>
                </a:cubicBezTo>
                <a:close/>
                <a:moveTo>
                  <a:pt x="225" y="328"/>
                </a:moveTo>
                <a:cubicBezTo>
                  <a:pt x="225" y="286"/>
                  <a:pt x="191" y="252"/>
                  <a:pt x="149" y="252"/>
                </a:cubicBezTo>
                <a:cubicBezTo>
                  <a:pt x="107" y="252"/>
                  <a:pt x="73" y="286"/>
                  <a:pt x="73" y="328"/>
                </a:cubicBezTo>
                <a:moveTo>
                  <a:pt x="47" y="146"/>
                </a:moveTo>
                <a:cubicBezTo>
                  <a:pt x="66" y="146"/>
                  <a:pt x="81" y="131"/>
                  <a:pt x="81" y="112"/>
                </a:cubicBezTo>
                <a:cubicBezTo>
                  <a:pt x="81" y="93"/>
                  <a:pt x="66" y="78"/>
                  <a:pt x="47" y="78"/>
                </a:cubicBezTo>
                <a:cubicBezTo>
                  <a:pt x="28" y="78"/>
                  <a:pt x="13" y="93"/>
                  <a:pt x="13" y="112"/>
                </a:cubicBezTo>
                <a:cubicBezTo>
                  <a:pt x="13" y="131"/>
                  <a:pt x="28" y="146"/>
                  <a:pt x="47" y="146"/>
                </a:cubicBezTo>
                <a:close/>
                <a:moveTo>
                  <a:pt x="95" y="193"/>
                </a:moveTo>
                <a:cubicBezTo>
                  <a:pt x="95" y="167"/>
                  <a:pt x="73" y="146"/>
                  <a:pt x="47" y="146"/>
                </a:cubicBezTo>
                <a:cubicBezTo>
                  <a:pt x="21" y="146"/>
                  <a:pt x="0" y="167"/>
                  <a:pt x="0" y="193"/>
                </a:cubicBezTo>
                <a:moveTo>
                  <a:pt x="251" y="146"/>
                </a:moveTo>
                <a:cubicBezTo>
                  <a:pt x="270" y="146"/>
                  <a:pt x="285" y="131"/>
                  <a:pt x="285" y="112"/>
                </a:cubicBezTo>
                <a:cubicBezTo>
                  <a:pt x="285" y="93"/>
                  <a:pt x="270" y="78"/>
                  <a:pt x="251" y="78"/>
                </a:cubicBezTo>
                <a:cubicBezTo>
                  <a:pt x="232" y="78"/>
                  <a:pt x="217" y="93"/>
                  <a:pt x="217" y="112"/>
                </a:cubicBezTo>
                <a:cubicBezTo>
                  <a:pt x="217" y="131"/>
                  <a:pt x="232" y="146"/>
                  <a:pt x="251" y="146"/>
                </a:cubicBezTo>
                <a:close/>
                <a:moveTo>
                  <a:pt x="298" y="193"/>
                </a:moveTo>
                <a:cubicBezTo>
                  <a:pt x="298" y="167"/>
                  <a:pt x="277" y="146"/>
                  <a:pt x="251" y="146"/>
                </a:cubicBezTo>
                <a:cubicBezTo>
                  <a:pt x="225" y="146"/>
                  <a:pt x="203" y="167"/>
                  <a:pt x="203" y="193"/>
                </a:cubicBezTo>
                <a:moveTo>
                  <a:pt x="149" y="0"/>
                </a:moveTo>
                <a:cubicBezTo>
                  <a:pt x="149" y="80"/>
                  <a:pt x="149" y="80"/>
                  <a:pt x="149" y="80"/>
                </a:cubicBezTo>
                <a:moveTo>
                  <a:pt x="104" y="35"/>
                </a:moveTo>
                <a:cubicBezTo>
                  <a:pt x="149" y="80"/>
                  <a:pt x="149" y="80"/>
                  <a:pt x="149" y="80"/>
                </a:cubicBezTo>
                <a:cubicBezTo>
                  <a:pt x="194" y="35"/>
                  <a:pt x="194" y="35"/>
                  <a:pt x="194" y="3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MeetingPlanner_EBF2" title="Icon of a person in front of a calendar">
            <a:extLst>
              <a:ext uri="{FF2B5EF4-FFF2-40B4-BE49-F238E27FC236}">
                <a16:creationId xmlns:a16="http://schemas.microsoft.com/office/drawing/2014/main" id="{9A94FBB7-7B4C-4C67-9DAF-43630D351522}"/>
              </a:ext>
            </a:extLst>
          </p:cNvPr>
          <p:cNvSpPr>
            <a:spLocks noChangeAspect="1" noEditPoints="1"/>
          </p:cNvSpPr>
          <p:nvPr/>
        </p:nvSpPr>
        <p:spPr bwMode="auto">
          <a:xfrm>
            <a:off x="4606624" y="2123496"/>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1" name="heart_2" title="Icon of a heart drawn by an arrow">
            <a:extLst>
              <a:ext uri="{FF2B5EF4-FFF2-40B4-BE49-F238E27FC236}">
                <a16:creationId xmlns:a16="http://schemas.microsoft.com/office/drawing/2014/main" id="{A4251B43-4887-4312-B974-1BF6F085981B}"/>
              </a:ext>
            </a:extLst>
          </p:cNvPr>
          <p:cNvSpPr>
            <a:spLocks noChangeAspect="1" noEditPoints="1"/>
          </p:cNvSpPr>
          <p:nvPr/>
        </p:nvSpPr>
        <p:spPr bwMode="auto">
          <a:xfrm>
            <a:off x="7462200" y="3037766"/>
            <a:ext cx="400899" cy="365708"/>
          </a:xfrm>
          <a:custGeom>
            <a:avLst/>
            <a:gdLst>
              <a:gd name="T0" fmla="*/ 287 w 328"/>
              <a:gd name="T1" fmla="*/ 172 h 298"/>
              <a:gd name="T2" fmla="*/ 198 w 328"/>
              <a:gd name="T3" fmla="*/ 265 h 298"/>
              <a:gd name="T4" fmla="*/ 164 w 328"/>
              <a:gd name="T5" fmla="*/ 298 h 298"/>
              <a:gd name="T6" fmla="*/ 131 w 328"/>
              <a:gd name="T7" fmla="*/ 265 h 298"/>
              <a:gd name="T8" fmla="*/ 26 w 328"/>
              <a:gd name="T9" fmla="*/ 156 h 298"/>
              <a:gd name="T10" fmla="*/ 26 w 328"/>
              <a:gd name="T11" fmla="*/ 156 h 298"/>
              <a:gd name="T12" fmla="*/ 0 w 328"/>
              <a:gd name="T13" fmla="*/ 92 h 298"/>
              <a:gd name="T14" fmla="*/ 92 w 328"/>
              <a:gd name="T15" fmla="*/ 0 h 298"/>
              <a:gd name="T16" fmla="*/ 164 w 328"/>
              <a:gd name="T17" fmla="*/ 35 h 298"/>
              <a:gd name="T18" fmla="*/ 236 w 328"/>
              <a:gd name="T19" fmla="*/ 0 h 298"/>
              <a:gd name="T20" fmla="*/ 328 w 328"/>
              <a:gd name="T21" fmla="*/ 92 h 298"/>
              <a:gd name="T22" fmla="*/ 326 w 328"/>
              <a:gd name="T23" fmla="*/ 114 h 298"/>
              <a:gd name="T24" fmla="*/ 287 w 328"/>
              <a:gd name="T25" fmla="*/ 226 h 298"/>
              <a:gd name="T26" fmla="*/ 287 w 328"/>
              <a:gd name="T27" fmla="*/ 172 h 298"/>
              <a:gd name="T28" fmla="*/ 233 w 328"/>
              <a:gd name="T29" fmla="*/ 172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98">
                <a:moveTo>
                  <a:pt x="287" y="172"/>
                </a:moveTo>
                <a:cubicBezTo>
                  <a:pt x="198" y="265"/>
                  <a:pt x="198" y="265"/>
                  <a:pt x="198" y="265"/>
                </a:cubicBezTo>
                <a:cubicBezTo>
                  <a:pt x="164" y="298"/>
                  <a:pt x="164" y="298"/>
                  <a:pt x="164" y="298"/>
                </a:cubicBezTo>
                <a:cubicBezTo>
                  <a:pt x="131" y="265"/>
                  <a:pt x="131" y="265"/>
                  <a:pt x="131" y="265"/>
                </a:cubicBezTo>
                <a:cubicBezTo>
                  <a:pt x="26" y="156"/>
                  <a:pt x="26" y="156"/>
                  <a:pt x="26" y="156"/>
                </a:cubicBezTo>
                <a:cubicBezTo>
                  <a:pt x="26" y="156"/>
                  <a:pt x="26" y="156"/>
                  <a:pt x="26" y="156"/>
                </a:cubicBezTo>
                <a:cubicBezTo>
                  <a:pt x="10" y="140"/>
                  <a:pt x="0" y="117"/>
                  <a:pt x="0" y="92"/>
                </a:cubicBezTo>
                <a:cubicBezTo>
                  <a:pt x="0" y="42"/>
                  <a:pt x="41" y="0"/>
                  <a:pt x="92" y="0"/>
                </a:cubicBezTo>
                <a:cubicBezTo>
                  <a:pt x="121" y="0"/>
                  <a:pt x="147" y="14"/>
                  <a:pt x="164" y="35"/>
                </a:cubicBezTo>
                <a:cubicBezTo>
                  <a:pt x="181" y="14"/>
                  <a:pt x="207" y="0"/>
                  <a:pt x="236" y="0"/>
                </a:cubicBezTo>
                <a:cubicBezTo>
                  <a:pt x="287" y="0"/>
                  <a:pt x="328" y="42"/>
                  <a:pt x="328" y="92"/>
                </a:cubicBezTo>
                <a:cubicBezTo>
                  <a:pt x="328" y="100"/>
                  <a:pt x="327" y="107"/>
                  <a:pt x="326" y="114"/>
                </a:cubicBezTo>
                <a:moveTo>
                  <a:pt x="287" y="226"/>
                </a:moveTo>
                <a:cubicBezTo>
                  <a:pt x="287" y="172"/>
                  <a:pt x="287" y="172"/>
                  <a:pt x="287" y="172"/>
                </a:cubicBezTo>
                <a:cubicBezTo>
                  <a:pt x="233" y="172"/>
                  <a:pt x="233" y="172"/>
                  <a:pt x="233" y="1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heart" title="Icon of a heart">
            <a:extLst>
              <a:ext uri="{FF2B5EF4-FFF2-40B4-BE49-F238E27FC236}">
                <a16:creationId xmlns:a16="http://schemas.microsoft.com/office/drawing/2014/main" id="{CD1FFA3E-81D9-482F-8074-C2BDD0BBF12E}"/>
              </a:ext>
            </a:extLst>
          </p:cNvPr>
          <p:cNvSpPr>
            <a:spLocks noChangeAspect="1"/>
          </p:cNvSpPr>
          <p:nvPr/>
        </p:nvSpPr>
        <p:spPr bwMode="auto">
          <a:xfrm>
            <a:off x="6497077" y="3037766"/>
            <a:ext cx="401656" cy="365708"/>
          </a:xfrm>
          <a:custGeom>
            <a:avLst/>
            <a:gdLst>
              <a:gd name="T0" fmla="*/ 164 w 328"/>
              <a:gd name="T1" fmla="*/ 298 h 298"/>
              <a:gd name="T2" fmla="*/ 131 w 328"/>
              <a:gd name="T3" fmla="*/ 265 h 298"/>
              <a:gd name="T4" fmla="*/ 25 w 328"/>
              <a:gd name="T5" fmla="*/ 156 h 298"/>
              <a:gd name="T6" fmla="*/ 26 w 328"/>
              <a:gd name="T7" fmla="*/ 156 h 298"/>
              <a:gd name="T8" fmla="*/ 0 w 328"/>
              <a:gd name="T9" fmla="*/ 92 h 298"/>
              <a:gd name="T10" fmla="*/ 92 w 328"/>
              <a:gd name="T11" fmla="*/ 0 h 298"/>
              <a:gd name="T12" fmla="*/ 164 w 328"/>
              <a:gd name="T13" fmla="*/ 35 h 298"/>
              <a:gd name="T14" fmla="*/ 236 w 328"/>
              <a:gd name="T15" fmla="*/ 0 h 298"/>
              <a:gd name="T16" fmla="*/ 328 w 328"/>
              <a:gd name="T17" fmla="*/ 92 h 298"/>
              <a:gd name="T18" fmla="*/ 302 w 328"/>
              <a:gd name="T19" fmla="*/ 156 h 298"/>
              <a:gd name="T20" fmla="*/ 303 w 328"/>
              <a:gd name="T21" fmla="*/ 156 h 298"/>
              <a:gd name="T22" fmla="*/ 197 w 328"/>
              <a:gd name="T23" fmla="*/ 265 h 298"/>
              <a:gd name="T24" fmla="*/ 164 w 328"/>
              <a:gd name="T25"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298">
                <a:moveTo>
                  <a:pt x="164" y="298"/>
                </a:moveTo>
                <a:cubicBezTo>
                  <a:pt x="131" y="265"/>
                  <a:pt x="131" y="265"/>
                  <a:pt x="131" y="265"/>
                </a:cubicBezTo>
                <a:cubicBezTo>
                  <a:pt x="25" y="156"/>
                  <a:pt x="25" y="156"/>
                  <a:pt x="25" y="156"/>
                </a:cubicBezTo>
                <a:cubicBezTo>
                  <a:pt x="26" y="156"/>
                  <a:pt x="26" y="156"/>
                  <a:pt x="26" y="156"/>
                </a:cubicBezTo>
                <a:cubicBezTo>
                  <a:pt x="10" y="140"/>
                  <a:pt x="0" y="117"/>
                  <a:pt x="0" y="92"/>
                </a:cubicBezTo>
                <a:cubicBezTo>
                  <a:pt x="0" y="42"/>
                  <a:pt x="41" y="0"/>
                  <a:pt x="92" y="0"/>
                </a:cubicBezTo>
                <a:cubicBezTo>
                  <a:pt x="121" y="0"/>
                  <a:pt x="147" y="14"/>
                  <a:pt x="164" y="35"/>
                </a:cubicBezTo>
                <a:cubicBezTo>
                  <a:pt x="181" y="14"/>
                  <a:pt x="207" y="0"/>
                  <a:pt x="236" y="0"/>
                </a:cubicBezTo>
                <a:cubicBezTo>
                  <a:pt x="287" y="0"/>
                  <a:pt x="328" y="42"/>
                  <a:pt x="328" y="92"/>
                </a:cubicBezTo>
                <a:cubicBezTo>
                  <a:pt x="328" y="117"/>
                  <a:pt x="318" y="140"/>
                  <a:pt x="302" y="156"/>
                </a:cubicBezTo>
                <a:cubicBezTo>
                  <a:pt x="303" y="156"/>
                  <a:pt x="303" y="156"/>
                  <a:pt x="303" y="156"/>
                </a:cubicBezTo>
                <a:cubicBezTo>
                  <a:pt x="197" y="265"/>
                  <a:pt x="197" y="265"/>
                  <a:pt x="197" y="265"/>
                </a:cubicBezTo>
                <a:lnTo>
                  <a:pt x="164" y="29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3" name="Health_E95E" title="Icon of a heart with a heartbeat monitor line through the middle">
            <a:extLst>
              <a:ext uri="{FF2B5EF4-FFF2-40B4-BE49-F238E27FC236}">
                <a16:creationId xmlns:a16="http://schemas.microsoft.com/office/drawing/2014/main" id="{4EF37A21-683C-4507-AB51-87714615FF59}"/>
              </a:ext>
            </a:extLst>
          </p:cNvPr>
          <p:cNvSpPr>
            <a:spLocks noChangeAspect="1"/>
          </p:cNvSpPr>
          <p:nvPr/>
        </p:nvSpPr>
        <p:spPr bwMode="auto">
          <a:xfrm>
            <a:off x="8406706" y="3037766"/>
            <a:ext cx="431854" cy="365708"/>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Family_EBDA" title="Icon of a family of people">
            <a:extLst>
              <a:ext uri="{FF2B5EF4-FFF2-40B4-BE49-F238E27FC236}">
                <a16:creationId xmlns:a16="http://schemas.microsoft.com/office/drawing/2014/main" id="{43B5481D-6A28-4AE7-8996-509C84B6FE70}"/>
              </a:ext>
            </a:extLst>
          </p:cNvPr>
          <p:cNvSpPr>
            <a:spLocks noChangeAspect="1" noEditPoints="1"/>
          </p:cNvSpPr>
          <p:nvPr/>
        </p:nvSpPr>
        <p:spPr bwMode="auto">
          <a:xfrm>
            <a:off x="3615321" y="1209223"/>
            <a:ext cx="405262" cy="365708"/>
          </a:xfrm>
          <a:custGeom>
            <a:avLst/>
            <a:gdLst>
              <a:gd name="T0" fmla="*/ 1498 w 3740"/>
              <a:gd name="T1" fmla="*/ 1874 h 3374"/>
              <a:gd name="T2" fmla="*/ 874 w 3740"/>
              <a:gd name="T3" fmla="*/ 2498 h 3374"/>
              <a:gd name="T4" fmla="*/ 250 w 3740"/>
              <a:gd name="T5" fmla="*/ 1874 h 3374"/>
              <a:gd name="T6" fmla="*/ 874 w 3740"/>
              <a:gd name="T7" fmla="*/ 1249 h 3374"/>
              <a:gd name="T8" fmla="*/ 1498 w 3740"/>
              <a:gd name="T9" fmla="*/ 1874 h 3374"/>
              <a:gd name="T10" fmla="*/ 2123 w 3740"/>
              <a:gd name="T11" fmla="*/ 0 h 3374"/>
              <a:gd name="T12" fmla="*/ 1498 w 3740"/>
              <a:gd name="T13" fmla="*/ 625 h 3374"/>
              <a:gd name="T14" fmla="*/ 2123 w 3740"/>
              <a:gd name="T15" fmla="*/ 1249 h 3374"/>
              <a:gd name="T16" fmla="*/ 2747 w 3740"/>
              <a:gd name="T17" fmla="*/ 625 h 3374"/>
              <a:gd name="T18" fmla="*/ 2123 w 3740"/>
              <a:gd name="T19" fmla="*/ 0 h 3374"/>
              <a:gd name="T20" fmla="*/ 2997 w 3740"/>
              <a:gd name="T21" fmla="*/ 1726 h 3374"/>
              <a:gd name="T22" fmla="*/ 2497 w 3740"/>
              <a:gd name="T23" fmla="*/ 2225 h 3374"/>
              <a:gd name="T24" fmla="*/ 2997 w 3740"/>
              <a:gd name="T25" fmla="*/ 2725 h 3374"/>
              <a:gd name="T26" fmla="*/ 3496 w 3740"/>
              <a:gd name="T27" fmla="*/ 2225 h 3374"/>
              <a:gd name="T28" fmla="*/ 2997 w 3740"/>
              <a:gd name="T29" fmla="*/ 1726 h 3374"/>
              <a:gd name="T30" fmla="*/ 1748 w 3740"/>
              <a:gd name="T31" fmla="*/ 3372 h 3374"/>
              <a:gd name="T32" fmla="*/ 874 w 3740"/>
              <a:gd name="T33" fmla="*/ 2498 h 3374"/>
              <a:gd name="T34" fmla="*/ 0 w 3740"/>
              <a:gd name="T35" fmla="*/ 3372 h 3374"/>
              <a:gd name="T36" fmla="*/ 2906 w 3740"/>
              <a:gd name="T37" fmla="*/ 1734 h 3374"/>
              <a:gd name="T38" fmla="*/ 2123 w 3740"/>
              <a:gd name="T39" fmla="*/ 1249 h 3374"/>
              <a:gd name="T40" fmla="*/ 1453 w 3740"/>
              <a:gd name="T41" fmla="*/ 1561 h 3374"/>
              <a:gd name="T42" fmla="*/ 3740 w 3740"/>
              <a:gd name="T43" fmla="*/ 3374 h 3374"/>
              <a:gd name="T44" fmla="*/ 3740 w 3740"/>
              <a:gd name="T45" fmla="*/ 3351 h 3374"/>
              <a:gd name="T46" fmla="*/ 2997 w 3740"/>
              <a:gd name="T47" fmla="*/ 2725 h 3374"/>
              <a:gd name="T48" fmla="*/ 2253 w 3740"/>
              <a:gd name="T49" fmla="*/ 3351 h 3374"/>
              <a:gd name="T50" fmla="*/ 2253 w 3740"/>
              <a:gd name="T51" fmla="*/ 3374 h 3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40" h="3374">
                <a:moveTo>
                  <a:pt x="1498" y="1874"/>
                </a:moveTo>
                <a:cubicBezTo>
                  <a:pt x="1498" y="2218"/>
                  <a:pt x="1219" y="2498"/>
                  <a:pt x="874" y="2498"/>
                </a:cubicBezTo>
                <a:cubicBezTo>
                  <a:pt x="529" y="2498"/>
                  <a:pt x="250" y="2218"/>
                  <a:pt x="250" y="1874"/>
                </a:cubicBezTo>
                <a:cubicBezTo>
                  <a:pt x="250" y="1529"/>
                  <a:pt x="529" y="1249"/>
                  <a:pt x="874" y="1249"/>
                </a:cubicBezTo>
                <a:cubicBezTo>
                  <a:pt x="1219" y="1249"/>
                  <a:pt x="1498" y="1529"/>
                  <a:pt x="1498" y="1874"/>
                </a:cubicBezTo>
                <a:close/>
                <a:moveTo>
                  <a:pt x="2123" y="0"/>
                </a:moveTo>
                <a:cubicBezTo>
                  <a:pt x="1778" y="0"/>
                  <a:pt x="1498" y="280"/>
                  <a:pt x="1498" y="625"/>
                </a:cubicBezTo>
                <a:cubicBezTo>
                  <a:pt x="1498" y="970"/>
                  <a:pt x="1778" y="1249"/>
                  <a:pt x="2123" y="1249"/>
                </a:cubicBezTo>
                <a:cubicBezTo>
                  <a:pt x="2468" y="1249"/>
                  <a:pt x="2747" y="970"/>
                  <a:pt x="2747" y="625"/>
                </a:cubicBezTo>
                <a:cubicBezTo>
                  <a:pt x="2747" y="280"/>
                  <a:pt x="2468" y="0"/>
                  <a:pt x="2123" y="0"/>
                </a:cubicBezTo>
                <a:close/>
                <a:moveTo>
                  <a:pt x="2997" y="1726"/>
                </a:moveTo>
                <a:cubicBezTo>
                  <a:pt x="2721" y="1726"/>
                  <a:pt x="2497" y="1950"/>
                  <a:pt x="2497" y="2225"/>
                </a:cubicBezTo>
                <a:cubicBezTo>
                  <a:pt x="2497" y="2501"/>
                  <a:pt x="2721" y="2725"/>
                  <a:pt x="2997" y="2725"/>
                </a:cubicBezTo>
                <a:cubicBezTo>
                  <a:pt x="3273" y="2725"/>
                  <a:pt x="3496" y="2501"/>
                  <a:pt x="3496" y="2225"/>
                </a:cubicBezTo>
                <a:cubicBezTo>
                  <a:pt x="3496" y="1950"/>
                  <a:pt x="3273" y="1726"/>
                  <a:pt x="2997" y="1726"/>
                </a:cubicBezTo>
                <a:close/>
                <a:moveTo>
                  <a:pt x="1748" y="3372"/>
                </a:moveTo>
                <a:cubicBezTo>
                  <a:pt x="1748" y="2889"/>
                  <a:pt x="1357" y="2498"/>
                  <a:pt x="874" y="2498"/>
                </a:cubicBezTo>
                <a:cubicBezTo>
                  <a:pt x="391" y="2498"/>
                  <a:pt x="0" y="2889"/>
                  <a:pt x="0" y="3372"/>
                </a:cubicBezTo>
                <a:moveTo>
                  <a:pt x="2906" y="1734"/>
                </a:moveTo>
                <a:cubicBezTo>
                  <a:pt x="2763" y="1447"/>
                  <a:pt x="2466" y="1249"/>
                  <a:pt x="2123" y="1249"/>
                </a:cubicBezTo>
                <a:cubicBezTo>
                  <a:pt x="1854" y="1249"/>
                  <a:pt x="1614" y="1370"/>
                  <a:pt x="1453" y="1561"/>
                </a:cubicBezTo>
                <a:moveTo>
                  <a:pt x="3740" y="3374"/>
                </a:moveTo>
                <a:cubicBezTo>
                  <a:pt x="3740" y="3351"/>
                  <a:pt x="3740" y="3351"/>
                  <a:pt x="3740" y="3351"/>
                </a:cubicBezTo>
                <a:cubicBezTo>
                  <a:pt x="3680" y="2996"/>
                  <a:pt x="3370" y="2725"/>
                  <a:pt x="2997" y="2725"/>
                </a:cubicBezTo>
                <a:cubicBezTo>
                  <a:pt x="2624" y="2725"/>
                  <a:pt x="2314" y="2995"/>
                  <a:pt x="2253" y="3351"/>
                </a:cubicBezTo>
                <a:cubicBezTo>
                  <a:pt x="2253" y="3374"/>
                  <a:pt x="2253" y="3374"/>
                  <a:pt x="2253" y="33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6" name="Directory" title="Icon of an address book or directory">
            <a:extLst>
              <a:ext uri="{FF2B5EF4-FFF2-40B4-BE49-F238E27FC236}">
                <a16:creationId xmlns:a16="http://schemas.microsoft.com/office/drawing/2014/main" id="{76E2A978-72B8-4319-A26F-31B205423C0D}"/>
              </a:ext>
            </a:extLst>
          </p:cNvPr>
          <p:cNvSpPr>
            <a:spLocks noChangeAspect="1" noEditPoints="1"/>
          </p:cNvSpPr>
          <p:nvPr/>
        </p:nvSpPr>
        <p:spPr bwMode="auto">
          <a:xfrm>
            <a:off x="2675764" y="2123496"/>
            <a:ext cx="364411" cy="365708"/>
          </a:xfrm>
          <a:custGeom>
            <a:avLst/>
            <a:gdLst>
              <a:gd name="T0" fmla="*/ 91 w 317"/>
              <a:gd name="T1" fmla="*/ 135 h 318"/>
              <a:gd name="T2" fmla="*/ 126 w 317"/>
              <a:gd name="T3" fmla="*/ 100 h 318"/>
              <a:gd name="T4" fmla="*/ 162 w 317"/>
              <a:gd name="T5" fmla="*/ 135 h 318"/>
              <a:gd name="T6" fmla="*/ 126 w 317"/>
              <a:gd name="T7" fmla="*/ 170 h 318"/>
              <a:gd name="T8" fmla="*/ 91 w 317"/>
              <a:gd name="T9" fmla="*/ 135 h 318"/>
              <a:gd name="T10" fmla="*/ 190 w 317"/>
              <a:gd name="T11" fmla="*/ 234 h 318"/>
              <a:gd name="T12" fmla="*/ 126 w 317"/>
              <a:gd name="T13" fmla="*/ 170 h 318"/>
              <a:gd name="T14" fmla="*/ 63 w 317"/>
              <a:gd name="T15" fmla="*/ 234 h 318"/>
              <a:gd name="T16" fmla="*/ 0 w 317"/>
              <a:gd name="T17" fmla="*/ 284 h 318"/>
              <a:gd name="T18" fmla="*/ 34 w 317"/>
              <a:gd name="T19" fmla="*/ 318 h 318"/>
              <a:gd name="T20" fmla="*/ 283 w 317"/>
              <a:gd name="T21" fmla="*/ 318 h 318"/>
              <a:gd name="T22" fmla="*/ 317 w 317"/>
              <a:gd name="T23" fmla="*/ 284 h 318"/>
              <a:gd name="T24" fmla="*/ 317 w 317"/>
              <a:gd name="T25" fmla="*/ 35 h 318"/>
              <a:gd name="T26" fmla="*/ 283 w 317"/>
              <a:gd name="T27" fmla="*/ 1 h 318"/>
              <a:gd name="T28" fmla="*/ 34 w 317"/>
              <a:gd name="T29" fmla="*/ 1 h 318"/>
              <a:gd name="T30" fmla="*/ 0 w 317"/>
              <a:gd name="T31" fmla="*/ 35 h 318"/>
              <a:gd name="T32" fmla="*/ 0 w 317"/>
              <a:gd name="T33" fmla="*/ 284 h 318"/>
              <a:gd name="T34" fmla="*/ 239 w 317"/>
              <a:gd name="T35" fmla="*/ 318 h 318"/>
              <a:gd name="T36" fmla="*/ 239 w 317"/>
              <a:gd name="T37" fmla="*/ 0 h 318"/>
              <a:gd name="T38" fmla="*/ 239 w 317"/>
              <a:gd name="T39" fmla="*/ 107 h 318"/>
              <a:gd name="T40" fmla="*/ 317 w 317"/>
              <a:gd name="T41" fmla="*/ 107 h 318"/>
              <a:gd name="T42" fmla="*/ 239 w 317"/>
              <a:gd name="T43" fmla="*/ 212 h 318"/>
              <a:gd name="T44" fmla="*/ 317 w 317"/>
              <a:gd name="T45" fmla="*/ 21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7" h="318">
                <a:moveTo>
                  <a:pt x="91" y="135"/>
                </a:moveTo>
                <a:cubicBezTo>
                  <a:pt x="91" y="115"/>
                  <a:pt x="107" y="100"/>
                  <a:pt x="126" y="100"/>
                </a:cubicBezTo>
                <a:cubicBezTo>
                  <a:pt x="146" y="100"/>
                  <a:pt x="162" y="115"/>
                  <a:pt x="162" y="135"/>
                </a:cubicBezTo>
                <a:cubicBezTo>
                  <a:pt x="162" y="154"/>
                  <a:pt x="146" y="170"/>
                  <a:pt x="126" y="170"/>
                </a:cubicBezTo>
                <a:cubicBezTo>
                  <a:pt x="107" y="170"/>
                  <a:pt x="91" y="154"/>
                  <a:pt x="91" y="135"/>
                </a:cubicBezTo>
                <a:close/>
                <a:moveTo>
                  <a:pt x="190" y="234"/>
                </a:moveTo>
                <a:cubicBezTo>
                  <a:pt x="190" y="198"/>
                  <a:pt x="161" y="170"/>
                  <a:pt x="126" y="170"/>
                </a:cubicBezTo>
                <a:cubicBezTo>
                  <a:pt x="92" y="170"/>
                  <a:pt x="63" y="198"/>
                  <a:pt x="63" y="234"/>
                </a:cubicBezTo>
                <a:moveTo>
                  <a:pt x="0" y="284"/>
                </a:moveTo>
                <a:cubicBezTo>
                  <a:pt x="0" y="303"/>
                  <a:pt x="15" y="318"/>
                  <a:pt x="34" y="318"/>
                </a:cubicBezTo>
                <a:cubicBezTo>
                  <a:pt x="283" y="318"/>
                  <a:pt x="283" y="318"/>
                  <a:pt x="283" y="318"/>
                </a:cubicBezTo>
                <a:cubicBezTo>
                  <a:pt x="301" y="318"/>
                  <a:pt x="317" y="303"/>
                  <a:pt x="317" y="284"/>
                </a:cubicBezTo>
                <a:cubicBezTo>
                  <a:pt x="317" y="35"/>
                  <a:pt x="317" y="35"/>
                  <a:pt x="317" y="35"/>
                </a:cubicBezTo>
                <a:cubicBezTo>
                  <a:pt x="317" y="16"/>
                  <a:pt x="301" y="1"/>
                  <a:pt x="283" y="1"/>
                </a:cubicBezTo>
                <a:cubicBezTo>
                  <a:pt x="34" y="1"/>
                  <a:pt x="34" y="1"/>
                  <a:pt x="34" y="1"/>
                </a:cubicBezTo>
                <a:cubicBezTo>
                  <a:pt x="15" y="1"/>
                  <a:pt x="0" y="16"/>
                  <a:pt x="0" y="35"/>
                </a:cubicBezTo>
                <a:lnTo>
                  <a:pt x="0" y="284"/>
                </a:lnTo>
                <a:close/>
                <a:moveTo>
                  <a:pt x="239" y="318"/>
                </a:moveTo>
                <a:cubicBezTo>
                  <a:pt x="239" y="0"/>
                  <a:pt x="239" y="0"/>
                  <a:pt x="239" y="0"/>
                </a:cubicBezTo>
                <a:moveTo>
                  <a:pt x="239" y="107"/>
                </a:moveTo>
                <a:cubicBezTo>
                  <a:pt x="317" y="107"/>
                  <a:pt x="317" y="107"/>
                  <a:pt x="317" y="107"/>
                </a:cubicBezTo>
                <a:moveTo>
                  <a:pt x="239" y="212"/>
                </a:moveTo>
                <a:cubicBezTo>
                  <a:pt x="317" y="212"/>
                  <a:pt x="317" y="212"/>
                  <a:pt x="317" y="21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7" name="Cycling_EAC7" title="Icon of a person riding a bicycle">
            <a:extLst>
              <a:ext uri="{FF2B5EF4-FFF2-40B4-BE49-F238E27FC236}">
                <a16:creationId xmlns:a16="http://schemas.microsoft.com/office/drawing/2014/main" id="{E6221FC3-9534-491B-BAE3-6B546CD04BA7}"/>
              </a:ext>
            </a:extLst>
          </p:cNvPr>
          <p:cNvSpPr>
            <a:spLocks noChangeAspect="1" noEditPoints="1"/>
          </p:cNvSpPr>
          <p:nvPr/>
        </p:nvSpPr>
        <p:spPr bwMode="auto">
          <a:xfrm>
            <a:off x="2647302" y="3037766"/>
            <a:ext cx="421332" cy="365708"/>
          </a:xfrm>
          <a:custGeom>
            <a:avLst/>
            <a:gdLst>
              <a:gd name="T0" fmla="*/ 1248 w 3748"/>
              <a:gd name="T1" fmla="*/ 2628 h 3252"/>
              <a:gd name="T2" fmla="*/ 624 w 3748"/>
              <a:gd name="T3" fmla="*/ 3252 h 3252"/>
              <a:gd name="T4" fmla="*/ 0 w 3748"/>
              <a:gd name="T5" fmla="*/ 2628 h 3252"/>
              <a:gd name="T6" fmla="*/ 624 w 3748"/>
              <a:gd name="T7" fmla="*/ 2004 h 3252"/>
              <a:gd name="T8" fmla="*/ 1248 w 3748"/>
              <a:gd name="T9" fmla="*/ 2628 h 3252"/>
              <a:gd name="T10" fmla="*/ 3124 w 3748"/>
              <a:gd name="T11" fmla="*/ 2004 h 3252"/>
              <a:gd name="T12" fmla="*/ 2500 w 3748"/>
              <a:gd name="T13" fmla="*/ 2628 h 3252"/>
              <a:gd name="T14" fmla="*/ 3124 w 3748"/>
              <a:gd name="T15" fmla="*/ 3252 h 3252"/>
              <a:gd name="T16" fmla="*/ 3748 w 3748"/>
              <a:gd name="T17" fmla="*/ 2628 h 3252"/>
              <a:gd name="T18" fmla="*/ 3124 w 3748"/>
              <a:gd name="T19" fmla="*/ 2004 h 3252"/>
              <a:gd name="T20" fmla="*/ 2631 w 3748"/>
              <a:gd name="T21" fmla="*/ 0 h 3252"/>
              <a:gd name="T22" fmla="*/ 2255 w 3748"/>
              <a:gd name="T23" fmla="*/ 376 h 3252"/>
              <a:gd name="T24" fmla="*/ 2631 w 3748"/>
              <a:gd name="T25" fmla="*/ 753 h 3252"/>
              <a:gd name="T26" fmla="*/ 3008 w 3748"/>
              <a:gd name="T27" fmla="*/ 376 h 3252"/>
              <a:gd name="T28" fmla="*/ 2631 w 3748"/>
              <a:gd name="T29" fmla="*/ 0 h 3252"/>
              <a:gd name="T30" fmla="*/ 2271 w 3748"/>
              <a:gd name="T31" fmla="*/ 493 h 3252"/>
              <a:gd name="T32" fmla="*/ 1330 w 3748"/>
              <a:gd name="T33" fmla="*/ 1435 h 3252"/>
              <a:gd name="T34" fmla="*/ 1330 w 3748"/>
              <a:gd name="T35" fmla="*/ 1839 h 3252"/>
              <a:gd name="T36" fmla="*/ 1618 w 3748"/>
              <a:gd name="T37" fmla="*/ 2122 h 3252"/>
              <a:gd name="T38" fmla="*/ 1619 w 3748"/>
              <a:gd name="T39" fmla="*/ 2125 h 3252"/>
              <a:gd name="T40" fmla="*/ 1620 w 3748"/>
              <a:gd name="T41" fmla="*/ 2753 h 3252"/>
              <a:gd name="T42" fmla="*/ 1866 w 3748"/>
              <a:gd name="T43" fmla="*/ 2999 h 3252"/>
              <a:gd name="T44" fmla="*/ 1866 w 3748"/>
              <a:gd name="T45" fmla="*/ 2999 h 3252"/>
              <a:gd name="T46" fmla="*/ 2113 w 3748"/>
              <a:gd name="T47" fmla="*/ 2752 h 3252"/>
              <a:gd name="T48" fmla="*/ 2113 w 3748"/>
              <a:gd name="T49" fmla="*/ 1872 h 3252"/>
              <a:gd name="T50" fmla="*/ 2110 w 3748"/>
              <a:gd name="T51" fmla="*/ 1867 h 3252"/>
              <a:gd name="T52" fmla="*/ 1941 w 3748"/>
              <a:gd name="T53" fmla="*/ 1692 h 3252"/>
              <a:gd name="T54" fmla="*/ 1941 w 3748"/>
              <a:gd name="T55" fmla="*/ 1687 h 3252"/>
              <a:gd name="T56" fmla="*/ 2307 w 3748"/>
              <a:gd name="T57" fmla="*/ 1322 h 3252"/>
              <a:gd name="T58" fmla="*/ 2313 w 3748"/>
              <a:gd name="T59" fmla="*/ 1322 h 3252"/>
              <a:gd name="T60" fmla="*/ 2617 w 3748"/>
              <a:gd name="T61" fmla="*/ 1626 h 3252"/>
              <a:gd name="T62" fmla="*/ 2622 w 3748"/>
              <a:gd name="T63" fmla="*/ 1628 h 3252"/>
              <a:gd name="T64" fmla="*/ 3245 w 3748"/>
              <a:gd name="T65" fmla="*/ 1628 h 3252"/>
              <a:gd name="T66" fmla="*/ 3498 w 3748"/>
              <a:gd name="T67" fmla="*/ 1375 h 3252"/>
              <a:gd name="T68" fmla="*/ 3498 w 3748"/>
              <a:gd name="T69" fmla="*/ 1375 h 3252"/>
              <a:gd name="T70" fmla="*/ 3245 w 3748"/>
              <a:gd name="T71" fmla="*/ 1123 h 3252"/>
              <a:gd name="T72" fmla="*/ 2870 w 3748"/>
              <a:gd name="T73" fmla="*/ 1123 h 3252"/>
              <a:gd name="T74" fmla="*/ 2868 w 3748"/>
              <a:gd name="T75" fmla="*/ 1122 h 3252"/>
              <a:gd name="T76" fmla="*/ 2464 w 3748"/>
              <a:gd name="T77" fmla="*/ 718 h 3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8" h="3252">
                <a:moveTo>
                  <a:pt x="1248" y="2628"/>
                </a:moveTo>
                <a:cubicBezTo>
                  <a:pt x="1248" y="2972"/>
                  <a:pt x="968" y="3252"/>
                  <a:pt x="624" y="3252"/>
                </a:cubicBezTo>
                <a:cubicBezTo>
                  <a:pt x="280" y="3252"/>
                  <a:pt x="0" y="2972"/>
                  <a:pt x="0" y="2628"/>
                </a:cubicBezTo>
                <a:cubicBezTo>
                  <a:pt x="0" y="2284"/>
                  <a:pt x="280" y="2004"/>
                  <a:pt x="624" y="2004"/>
                </a:cubicBezTo>
                <a:cubicBezTo>
                  <a:pt x="968" y="2004"/>
                  <a:pt x="1248" y="2284"/>
                  <a:pt x="1248" y="2628"/>
                </a:cubicBezTo>
                <a:close/>
                <a:moveTo>
                  <a:pt x="3124" y="2004"/>
                </a:moveTo>
                <a:cubicBezTo>
                  <a:pt x="2780" y="2004"/>
                  <a:pt x="2500" y="2284"/>
                  <a:pt x="2500" y="2628"/>
                </a:cubicBezTo>
                <a:cubicBezTo>
                  <a:pt x="2500" y="2972"/>
                  <a:pt x="2780" y="3252"/>
                  <a:pt x="3124" y="3252"/>
                </a:cubicBezTo>
                <a:cubicBezTo>
                  <a:pt x="3468" y="3252"/>
                  <a:pt x="3748" y="2972"/>
                  <a:pt x="3748" y="2628"/>
                </a:cubicBezTo>
                <a:cubicBezTo>
                  <a:pt x="3748" y="2284"/>
                  <a:pt x="3468" y="2004"/>
                  <a:pt x="3124" y="2004"/>
                </a:cubicBezTo>
                <a:close/>
                <a:moveTo>
                  <a:pt x="2631" y="0"/>
                </a:moveTo>
                <a:cubicBezTo>
                  <a:pt x="2423" y="0"/>
                  <a:pt x="2255" y="168"/>
                  <a:pt x="2255" y="376"/>
                </a:cubicBezTo>
                <a:cubicBezTo>
                  <a:pt x="2255" y="584"/>
                  <a:pt x="2423" y="753"/>
                  <a:pt x="2631" y="753"/>
                </a:cubicBezTo>
                <a:cubicBezTo>
                  <a:pt x="2839" y="753"/>
                  <a:pt x="3008" y="584"/>
                  <a:pt x="3008" y="376"/>
                </a:cubicBezTo>
                <a:cubicBezTo>
                  <a:pt x="3008" y="168"/>
                  <a:pt x="2839" y="0"/>
                  <a:pt x="2631" y="0"/>
                </a:cubicBezTo>
                <a:close/>
                <a:moveTo>
                  <a:pt x="2271" y="493"/>
                </a:moveTo>
                <a:cubicBezTo>
                  <a:pt x="1330" y="1435"/>
                  <a:pt x="1330" y="1435"/>
                  <a:pt x="1330" y="1435"/>
                </a:cubicBezTo>
                <a:cubicBezTo>
                  <a:pt x="1217" y="1547"/>
                  <a:pt x="1217" y="1726"/>
                  <a:pt x="1330" y="1839"/>
                </a:cubicBezTo>
                <a:cubicBezTo>
                  <a:pt x="1618" y="2122"/>
                  <a:pt x="1618" y="2122"/>
                  <a:pt x="1618" y="2122"/>
                </a:cubicBezTo>
                <a:cubicBezTo>
                  <a:pt x="1619" y="2123"/>
                  <a:pt x="1619" y="2124"/>
                  <a:pt x="1619" y="2125"/>
                </a:cubicBezTo>
                <a:cubicBezTo>
                  <a:pt x="1620" y="2753"/>
                  <a:pt x="1620" y="2753"/>
                  <a:pt x="1620" y="2753"/>
                </a:cubicBezTo>
                <a:cubicBezTo>
                  <a:pt x="1620" y="2889"/>
                  <a:pt x="1731" y="2999"/>
                  <a:pt x="1866" y="2999"/>
                </a:cubicBezTo>
                <a:cubicBezTo>
                  <a:pt x="1866" y="2999"/>
                  <a:pt x="1866" y="2999"/>
                  <a:pt x="1866" y="2999"/>
                </a:cubicBezTo>
                <a:cubicBezTo>
                  <a:pt x="2002" y="2999"/>
                  <a:pt x="2113" y="2888"/>
                  <a:pt x="2113" y="2752"/>
                </a:cubicBezTo>
                <a:cubicBezTo>
                  <a:pt x="2113" y="1872"/>
                  <a:pt x="2113" y="1872"/>
                  <a:pt x="2113" y="1872"/>
                </a:cubicBezTo>
                <a:cubicBezTo>
                  <a:pt x="2113" y="1870"/>
                  <a:pt x="2112" y="1868"/>
                  <a:pt x="2110" y="1867"/>
                </a:cubicBezTo>
                <a:cubicBezTo>
                  <a:pt x="1941" y="1692"/>
                  <a:pt x="1941" y="1692"/>
                  <a:pt x="1941" y="1692"/>
                </a:cubicBezTo>
                <a:cubicBezTo>
                  <a:pt x="1940" y="1691"/>
                  <a:pt x="1940" y="1689"/>
                  <a:pt x="1941" y="1687"/>
                </a:cubicBezTo>
                <a:cubicBezTo>
                  <a:pt x="2307" y="1322"/>
                  <a:pt x="2307" y="1322"/>
                  <a:pt x="2307" y="1322"/>
                </a:cubicBezTo>
                <a:cubicBezTo>
                  <a:pt x="2309" y="1320"/>
                  <a:pt x="2311" y="1320"/>
                  <a:pt x="2313" y="1322"/>
                </a:cubicBezTo>
                <a:cubicBezTo>
                  <a:pt x="2617" y="1626"/>
                  <a:pt x="2617" y="1626"/>
                  <a:pt x="2617" y="1626"/>
                </a:cubicBezTo>
                <a:cubicBezTo>
                  <a:pt x="2619" y="1627"/>
                  <a:pt x="2620" y="1628"/>
                  <a:pt x="2622" y="1628"/>
                </a:cubicBezTo>
                <a:cubicBezTo>
                  <a:pt x="3245" y="1628"/>
                  <a:pt x="3245" y="1628"/>
                  <a:pt x="3245" y="1628"/>
                </a:cubicBezTo>
                <a:cubicBezTo>
                  <a:pt x="3385" y="1628"/>
                  <a:pt x="3498" y="1515"/>
                  <a:pt x="3498" y="1375"/>
                </a:cubicBezTo>
                <a:cubicBezTo>
                  <a:pt x="3498" y="1375"/>
                  <a:pt x="3498" y="1375"/>
                  <a:pt x="3498" y="1375"/>
                </a:cubicBezTo>
                <a:cubicBezTo>
                  <a:pt x="3498" y="1236"/>
                  <a:pt x="3385" y="1123"/>
                  <a:pt x="3245" y="1123"/>
                </a:cubicBezTo>
                <a:cubicBezTo>
                  <a:pt x="2870" y="1123"/>
                  <a:pt x="2870" y="1123"/>
                  <a:pt x="2870" y="1123"/>
                </a:cubicBezTo>
                <a:cubicBezTo>
                  <a:pt x="2869" y="1123"/>
                  <a:pt x="2868" y="1122"/>
                  <a:pt x="2868" y="1122"/>
                </a:cubicBezTo>
                <a:cubicBezTo>
                  <a:pt x="2464" y="718"/>
                  <a:pt x="2464" y="718"/>
                  <a:pt x="2464" y="71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ContactCard_EEBD" title="Icon of a contact card">
            <a:extLst>
              <a:ext uri="{FF2B5EF4-FFF2-40B4-BE49-F238E27FC236}">
                <a16:creationId xmlns:a16="http://schemas.microsoft.com/office/drawing/2014/main" id="{CCA6694B-0EFD-4173-92B2-5996C9047955}"/>
              </a:ext>
            </a:extLst>
          </p:cNvPr>
          <p:cNvSpPr>
            <a:spLocks noChangeAspect="1" noEditPoints="1"/>
          </p:cNvSpPr>
          <p:nvPr/>
        </p:nvSpPr>
        <p:spPr bwMode="auto">
          <a:xfrm>
            <a:off x="3589385" y="2138624"/>
            <a:ext cx="457135" cy="335454"/>
          </a:xfrm>
          <a:custGeom>
            <a:avLst/>
            <a:gdLst>
              <a:gd name="T0" fmla="*/ 2121 w 3742"/>
              <a:gd name="T1" fmla="*/ 998 h 2744"/>
              <a:gd name="T2" fmla="*/ 3368 w 3742"/>
              <a:gd name="T3" fmla="*/ 998 h 2744"/>
              <a:gd name="T4" fmla="*/ 2121 w 3742"/>
              <a:gd name="T5" fmla="*/ 1746 h 2744"/>
              <a:gd name="T6" fmla="*/ 2869 w 3742"/>
              <a:gd name="T7" fmla="*/ 1746 h 2744"/>
              <a:gd name="T8" fmla="*/ 3742 w 3742"/>
              <a:gd name="T9" fmla="*/ 0 h 2744"/>
              <a:gd name="T10" fmla="*/ 0 w 3742"/>
              <a:gd name="T11" fmla="*/ 0 h 2744"/>
              <a:gd name="T12" fmla="*/ 0 w 3742"/>
              <a:gd name="T13" fmla="*/ 2744 h 2744"/>
              <a:gd name="T14" fmla="*/ 3742 w 3742"/>
              <a:gd name="T15" fmla="*/ 2744 h 2744"/>
              <a:gd name="T16" fmla="*/ 3742 w 3742"/>
              <a:gd name="T17" fmla="*/ 0 h 2744"/>
              <a:gd name="T18" fmla="*/ 1123 w 3742"/>
              <a:gd name="T19" fmla="*/ 748 h 2744"/>
              <a:gd name="T20" fmla="*/ 748 w 3742"/>
              <a:gd name="T21" fmla="*/ 1123 h 2744"/>
              <a:gd name="T22" fmla="*/ 1123 w 3742"/>
              <a:gd name="T23" fmla="*/ 1497 h 2744"/>
              <a:gd name="T24" fmla="*/ 1497 w 3742"/>
              <a:gd name="T25" fmla="*/ 1123 h 2744"/>
              <a:gd name="T26" fmla="*/ 1123 w 3742"/>
              <a:gd name="T27" fmla="*/ 748 h 2744"/>
              <a:gd name="T28" fmla="*/ 1746 w 3742"/>
              <a:gd name="T29" fmla="*/ 2121 h 2744"/>
              <a:gd name="T30" fmla="*/ 1123 w 3742"/>
              <a:gd name="T31" fmla="*/ 1497 h 2744"/>
              <a:gd name="T32" fmla="*/ 499 w 3742"/>
              <a:gd name="T33" fmla="*/ 2121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42" h="2744">
                <a:moveTo>
                  <a:pt x="2121" y="998"/>
                </a:moveTo>
                <a:cubicBezTo>
                  <a:pt x="3368" y="998"/>
                  <a:pt x="3368" y="998"/>
                  <a:pt x="3368" y="998"/>
                </a:cubicBezTo>
                <a:moveTo>
                  <a:pt x="2121" y="1746"/>
                </a:moveTo>
                <a:cubicBezTo>
                  <a:pt x="2869" y="1746"/>
                  <a:pt x="2869" y="1746"/>
                  <a:pt x="2869" y="1746"/>
                </a:cubicBezTo>
                <a:moveTo>
                  <a:pt x="3742" y="0"/>
                </a:moveTo>
                <a:cubicBezTo>
                  <a:pt x="0" y="0"/>
                  <a:pt x="0" y="0"/>
                  <a:pt x="0" y="0"/>
                </a:cubicBezTo>
                <a:cubicBezTo>
                  <a:pt x="0" y="2744"/>
                  <a:pt x="0" y="2744"/>
                  <a:pt x="0" y="2744"/>
                </a:cubicBezTo>
                <a:cubicBezTo>
                  <a:pt x="3742" y="2744"/>
                  <a:pt x="3742" y="2744"/>
                  <a:pt x="3742" y="2744"/>
                </a:cubicBezTo>
                <a:lnTo>
                  <a:pt x="3742" y="0"/>
                </a:lnTo>
                <a:close/>
                <a:moveTo>
                  <a:pt x="1123" y="748"/>
                </a:moveTo>
                <a:cubicBezTo>
                  <a:pt x="916" y="748"/>
                  <a:pt x="748" y="916"/>
                  <a:pt x="748" y="1123"/>
                </a:cubicBezTo>
                <a:cubicBezTo>
                  <a:pt x="748" y="1329"/>
                  <a:pt x="916" y="1497"/>
                  <a:pt x="1123" y="1497"/>
                </a:cubicBezTo>
                <a:cubicBezTo>
                  <a:pt x="1329" y="1497"/>
                  <a:pt x="1497" y="1329"/>
                  <a:pt x="1497" y="1123"/>
                </a:cubicBezTo>
                <a:cubicBezTo>
                  <a:pt x="1497" y="916"/>
                  <a:pt x="1329" y="748"/>
                  <a:pt x="1123" y="748"/>
                </a:cubicBezTo>
                <a:close/>
                <a:moveTo>
                  <a:pt x="1746" y="2121"/>
                </a:moveTo>
                <a:cubicBezTo>
                  <a:pt x="1746" y="1776"/>
                  <a:pt x="1467" y="1497"/>
                  <a:pt x="1123" y="1497"/>
                </a:cubicBezTo>
                <a:cubicBezTo>
                  <a:pt x="778" y="1497"/>
                  <a:pt x="499" y="1776"/>
                  <a:pt x="499" y="21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Commitments_EC4D" title="Icon of a handshake">
            <a:extLst>
              <a:ext uri="{FF2B5EF4-FFF2-40B4-BE49-F238E27FC236}">
                <a16:creationId xmlns:a16="http://schemas.microsoft.com/office/drawing/2014/main" id="{E4EFF1EB-DF6D-4F42-91C2-CA6A5FE4BFD7}"/>
              </a:ext>
            </a:extLst>
          </p:cNvPr>
          <p:cNvSpPr>
            <a:spLocks noChangeAspect="1" noEditPoints="1"/>
          </p:cNvSpPr>
          <p:nvPr/>
        </p:nvSpPr>
        <p:spPr bwMode="auto">
          <a:xfrm>
            <a:off x="11307568" y="2123496"/>
            <a:ext cx="390036" cy="365708"/>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0" name="brain_3" title="Icon of a brain">
            <a:extLst>
              <a:ext uri="{FF2B5EF4-FFF2-40B4-BE49-F238E27FC236}">
                <a16:creationId xmlns:a16="http://schemas.microsoft.com/office/drawing/2014/main" id="{FA6DA546-A945-4003-B739-EFF3F2F9B55D}"/>
              </a:ext>
            </a:extLst>
          </p:cNvPr>
          <p:cNvSpPr>
            <a:spLocks noChangeAspect="1" noEditPoints="1"/>
          </p:cNvSpPr>
          <p:nvPr/>
        </p:nvSpPr>
        <p:spPr bwMode="auto">
          <a:xfrm>
            <a:off x="4607883" y="3952038"/>
            <a:ext cx="340109" cy="365708"/>
          </a:xfrm>
          <a:custGeom>
            <a:avLst/>
            <a:gdLst>
              <a:gd name="T0" fmla="*/ 68 w 315"/>
              <a:gd name="T1" fmla="*/ 292 h 338"/>
              <a:gd name="T2" fmla="*/ 24 w 315"/>
              <a:gd name="T3" fmla="*/ 231 h 338"/>
              <a:gd name="T4" fmla="*/ 28 w 315"/>
              <a:gd name="T5" fmla="*/ 126 h 338"/>
              <a:gd name="T6" fmla="*/ 68 w 315"/>
              <a:gd name="T7" fmla="*/ 46 h 338"/>
              <a:gd name="T8" fmla="*/ 113 w 315"/>
              <a:gd name="T9" fmla="*/ 0 h 338"/>
              <a:gd name="T10" fmla="*/ 158 w 315"/>
              <a:gd name="T11" fmla="*/ 293 h 338"/>
              <a:gd name="T12" fmla="*/ 248 w 315"/>
              <a:gd name="T13" fmla="*/ 292 h 338"/>
              <a:gd name="T14" fmla="*/ 292 w 315"/>
              <a:gd name="T15" fmla="*/ 231 h 338"/>
              <a:gd name="T16" fmla="*/ 287 w 315"/>
              <a:gd name="T17" fmla="*/ 126 h 338"/>
              <a:gd name="T18" fmla="*/ 248 w 315"/>
              <a:gd name="T19" fmla="*/ 46 h 338"/>
              <a:gd name="T20" fmla="*/ 203 w 315"/>
              <a:gd name="T21" fmla="*/ 0 h 338"/>
              <a:gd name="T22" fmla="*/ 158 w 315"/>
              <a:gd name="T23" fmla="*/ 293 h 338"/>
              <a:gd name="T24" fmla="*/ 90 w 315"/>
              <a:gd name="T25" fmla="*/ 293 h 338"/>
              <a:gd name="T26" fmla="*/ 248 w 315"/>
              <a:gd name="T27" fmla="*/ 293 h 338"/>
              <a:gd name="T28" fmla="*/ 68 w 315"/>
              <a:gd name="T29" fmla="*/ 180 h 338"/>
              <a:gd name="T30" fmla="*/ 90 w 315"/>
              <a:gd name="T31" fmla="*/ 203 h 338"/>
              <a:gd name="T32" fmla="*/ 158 w 315"/>
              <a:gd name="T33" fmla="*/ 225 h 338"/>
              <a:gd name="T34" fmla="*/ 225 w 315"/>
              <a:gd name="T35" fmla="*/ 203 h 338"/>
              <a:gd name="T36" fmla="*/ 248 w 315"/>
              <a:gd name="T37" fmla="*/ 180 h 338"/>
              <a:gd name="T38" fmla="*/ 79 w 315"/>
              <a:gd name="T39" fmla="*/ 90 h 338"/>
              <a:gd name="T40" fmla="*/ 113 w 315"/>
              <a:gd name="T41" fmla="*/ 113 h 338"/>
              <a:gd name="T42" fmla="*/ 135 w 315"/>
              <a:gd name="T43" fmla="*/ 135 h 338"/>
              <a:gd name="T44" fmla="*/ 203 w 315"/>
              <a:gd name="T45" fmla="*/ 113 h 338"/>
              <a:gd name="T46" fmla="*/ 225 w 315"/>
              <a:gd name="T47" fmla="*/ 90 h 338"/>
              <a:gd name="T48" fmla="*/ 24 w 315"/>
              <a:gd name="T49" fmla="*/ 231 h 338"/>
              <a:gd name="T50" fmla="*/ 248 w 315"/>
              <a:gd name="T51" fmla="*/ 248 h 338"/>
              <a:gd name="T52" fmla="*/ 28 w 315"/>
              <a:gd name="T53" fmla="*/ 126 h 338"/>
              <a:gd name="T54" fmla="*/ 243 w 315"/>
              <a:gd name="T55" fmla="*/ 126 h 338"/>
              <a:gd name="T56" fmla="*/ 68 w 315"/>
              <a:gd name="T57" fmla="*/ 45 h 338"/>
              <a:gd name="T58" fmla="*/ 248 w 315"/>
              <a:gd name="T59" fmla="*/ 45 h 338"/>
              <a:gd name="T60" fmla="*/ 135 w 315"/>
              <a:gd name="T61" fmla="*/ 293 h 338"/>
              <a:gd name="T62" fmla="*/ 68 w 315"/>
              <a:gd name="T63" fmla="*/ 293 h 338"/>
              <a:gd name="T64" fmla="*/ 101 w 315"/>
              <a:gd name="T65" fmla="*/ 338 h 338"/>
              <a:gd name="T66" fmla="*/ 158 w 315"/>
              <a:gd name="T67" fmla="*/ 315 h 338"/>
              <a:gd name="T68" fmla="*/ 158 w 315"/>
              <a:gd name="T69" fmla="*/ 293 h 338"/>
              <a:gd name="T70" fmla="*/ 180 w 315"/>
              <a:gd name="T71" fmla="*/ 338 h 338"/>
              <a:gd name="T72" fmla="*/ 248 w 315"/>
              <a:gd name="T73" fmla="*/ 304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5" h="338">
                <a:moveTo>
                  <a:pt x="68" y="293"/>
                </a:moveTo>
                <a:cubicBezTo>
                  <a:pt x="68" y="293"/>
                  <a:pt x="68" y="292"/>
                  <a:pt x="68" y="292"/>
                </a:cubicBezTo>
                <a:cubicBezTo>
                  <a:pt x="42" y="289"/>
                  <a:pt x="23" y="268"/>
                  <a:pt x="23" y="242"/>
                </a:cubicBezTo>
                <a:cubicBezTo>
                  <a:pt x="23" y="238"/>
                  <a:pt x="23" y="235"/>
                  <a:pt x="24" y="231"/>
                </a:cubicBezTo>
                <a:cubicBezTo>
                  <a:pt x="10" y="219"/>
                  <a:pt x="0" y="201"/>
                  <a:pt x="0" y="180"/>
                </a:cubicBezTo>
                <a:cubicBezTo>
                  <a:pt x="0" y="158"/>
                  <a:pt x="11" y="138"/>
                  <a:pt x="28" y="126"/>
                </a:cubicBezTo>
                <a:cubicBezTo>
                  <a:pt x="25" y="118"/>
                  <a:pt x="23" y="110"/>
                  <a:pt x="23" y="102"/>
                </a:cubicBezTo>
                <a:cubicBezTo>
                  <a:pt x="23" y="74"/>
                  <a:pt x="42" y="52"/>
                  <a:pt x="68" y="46"/>
                </a:cubicBezTo>
                <a:cubicBezTo>
                  <a:pt x="68" y="46"/>
                  <a:pt x="68" y="46"/>
                  <a:pt x="68" y="45"/>
                </a:cubicBezTo>
                <a:cubicBezTo>
                  <a:pt x="68" y="20"/>
                  <a:pt x="88" y="0"/>
                  <a:pt x="113" y="0"/>
                </a:cubicBezTo>
                <a:cubicBezTo>
                  <a:pt x="138" y="0"/>
                  <a:pt x="158" y="20"/>
                  <a:pt x="158" y="45"/>
                </a:cubicBezTo>
                <a:cubicBezTo>
                  <a:pt x="158" y="293"/>
                  <a:pt x="158" y="293"/>
                  <a:pt x="158" y="293"/>
                </a:cubicBezTo>
                <a:moveTo>
                  <a:pt x="248" y="293"/>
                </a:moveTo>
                <a:cubicBezTo>
                  <a:pt x="248" y="293"/>
                  <a:pt x="248" y="292"/>
                  <a:pt x="248" y="292"/>
                </a:cubicBezTo>
                <a:cubicBezTo>
                  <a:pt x="273" y="289"/>
                  <a:pt x="293" y="268"/>
                  <a:pt x="293" y="242"/>
                </a:cubicBezTo>
                <a:cubicBezTo>
                  <a:pt x="293" y="238"/>
                  <a:pt x="292" y="235"/>
                  <a:pt x="292" y="231"/>
                </a:cubicBezTo>
                <a:cubicBezTo>
                  <a:pt x="306" y="219"/>
                  <a:pt x="315" y="201"/>
                  <a:pt x="315" y="180"/>
                </a:cubicBezTo>
                <a:cubicBezTo>
                  <a:pt x="315" y="158"/>
                  <a:pt x="304" y="138"/>
                  <a:pt x="287" y="126"/>
                </a:cubicBezTo>
                <a:cubicBezTo>
                  <a:pt x="291" y="118"/>
                  <a:pt x="293" y="110"/>
                  <a:pt x="293" y="102"/>
                </a:cubicBezTo>
                <a:cubicBezTo>
                  <a:pt x="293" y="74"/>
                  <a:pt x="273" y="52"/>
                  <a:pt x="248" y="46"/>
                </a:cubicBezTo>
                <a:cubicBezTo>
                  <a:pt x="248" y="46"/>
                  <a:pt x="248" y="46"/>
                  <a:pt x="248" y="45"/>
                </a:cubicBezTo>
                <a:cubicBezTo>
                  <a:pt x="248" y="20"/>
                  <a:pt x="228" y="0"/>
                  <a:pt x="203" y="0"/>
                </a:cubicBezTo>
                <a:cubicBezTo>
                  <a:pt x="178" y="0"/>
                  <a:pt x="158" y="20"/>
                  <a:pt x="158" y="45"/>
                </a:cubicBezTo>
                <a:cubicBezTo>
                  <a:pt x="158" y="293"/>
                  <a:pt x="158" y="293"/>
                  <a:pt x="158" y="293"/>
                </a:cubicBezTo>
                <a:moveTo>
                  <a:pt x="68" y="293"/>
                </a:moveTo>
                <a:cubicBezTo>
                  <a:pt x="90" y="293"/>
                  <a:pt x="90" y="293"/>
                  <a:pt x="90" y="293"/>
                </a:cubicBezTo>
                <a:moveTo>
                  <a:pt x="225" y="293"/>
                </a:moveTo>
                <a:cubicBezTo>
                  <a:pt x="248" y="293"/>
                  <a:pt x="248" y="293"/>
                  <a:pt x="248" y="293"/>
                </a:cubicBezTo>
                <a:moveTo>
                  <a:pt x="56" y="180"/>
                </a:moveTo>
                <a:cubicBezTo>
                  <a:pt x="68" y="180"/>
                  <a:pt x="68" y="180"/>
                  <a:pt x="68" y="180"/>
                </a:cubicBezTo>
                <a:cubicBezTo>
                  <a:pt x="80" y="180"/>
                  <a:pt x="90" y="190"/>
                  <a:pt x="90" y="203"/>
                </a:cubicBezTo>
                <a:cubicBezTo>
                  <a:pt x="90" y="203"/>
                  <a:pt x="90" y="203"/>
                  <a:pt x="90" y="203"/>
                </a:cubicBezTo>
                <a:cubicBezTo>
                  <a:pt x="90" y="215"/>
                  <a:pt x="100" y="225"/>
                  <a:pt x="113" y="225"/>
                </a:cubicBezTo>
                <a:cubicBezTo>
                  <a:pt x="158" y="225"/>
                  <a:pt x="158" y="225"/>
                  <a:pt x="158" y="225"/>
                </a:cubicBezTo>
                <a:cubicBezTo>
                  <a:pt x="203" y="225"/>
                  <a:pt x="203" y="225"/>
                  <a:pt x="203" y="225"/>
                </a:cubicBezTo>
                <a:cubicBezTo>
                  <a:pt x="215" y="225"/>
                  <a:pt x="225" y="215"/>
                  <a:pt x="225" y="203"/>
                </a:cubicBezTo>
                <a:cubicBezTo>
                  <a:pt x="225" y="203"/>
                  <a:pt x="225" y="203"/>
                  <a:pt x="225" y="203"/>
                </a:cubicBezTo>
                <a:cubicBezTo>
                  <a:pt x="225" y="190"/>
                  <a:pt x="235" y="180"/>
                  <a:pt x="248" y="180"/>
                </a:cubicBezTo>
                <a:cubicBezTo>
                  <a:pt x="259" y="180"/>
                  <a:pt x="259" y="180"/>
                  <a:pt x="259" y="180"/>
                </a:cubicBezTo>
                <a:moveTo>
                  <a:pt x="79" y="90"/>
                </a:moveTo>
                <a:cubicBezTo>
                  <a:pt x="90" y="90"/>
                  <a:pt x="90" y="90"/>
                  <a:pt x="90" y="90"/>
                </a:cubicBezTo>
                <a:cubicBezTo>
                  <a:pt x="103" y="90"/>
                  <a:pt x="113" y="100"/>
                  <a:pt x="113" y="113"/>
                </a:cubicBezTo>
                <a:cubicBezTo>
                  <a:pt x="113" y="113"/>
                  <a:pt x="113" y="113"/>
                  <a:pt x="113" y="113"/>
                </a:cubicBezTo>
                <a:cubicBezTo>
                  <a:pt x="113" y="125"/>
                  <a:pt x="123" y="135"/>
                  <a:pt x="135" y="135"/>
                </a:cubicBezTo>
                <a:cubicBezTo>
                  <a:pt x="180" y="135"/>
                  <a:pt x="180" y="135"/>
                  <a:pt x="180" y="135"/>
                </a:cubicBezTo>
                <a:cubicBezTo>
                  <a:pt x="193" y="135"/>
                  <a:pt x="203" y="125"/>
                  <a:pt x="203" y="113"/>
                </a:cubicBezTo>
                <a:cubicBezTo>
                  <a:pt x="203" y="113"/>
                  <a:pt x="203" y="113"/>
                  <a:pt x="203" y="113"/>
                </a:cubicBezTo>
                <a:cubicBezTo>
                  <a:pt x="203" y="100"/>
                  <a:pt x="213" y="90"/>
                  <a:pt x="225" y="90"/>
                </a:cubicBezTo>
                <a:cubicBezTo>
                  <a:pt x="236" y="90"/>
                  <a:pt x="236" y="90"/>
                  <a:pt x="236" y="90"/>
                </a:cubicBezTo>
                <a:moveTo>
                  <a:pt x="24" y="231"/>
                </a:moveTo>
                <a:cubicBezTo>
                  <a:pt x="36" y="242"/>
                  <a:pt x="51" y="248"/>
                  <a:pt x="68" y="248"/>
                </a:cubicBezTo>
                <a:moveTo>
                  <a:pt x="248" y="248"/>
                </a:moveTo>
                <a:cubicBezTo>
                  <a:pt x="265" y="248"/>
                  <a:pt x="280" y="242"/>
                  <a:pt x="292" y="231"/>
                </a:cubicBezTo>
                <a:moveTo>
                  <a:pt x="28" y="126"/>
                </a:moveTo>
                <a:cubicBezTo>
                  <a:pt x="73" y="126"/>
                  <a:pt x="73" y="126"/>
                  <a:pt x="73" y="126"/>
                </a:cubicBezTo>
                <a:moveTo>
                  <a:pt x="243" y="126"/>
                </a:moveTo>
                <a:cubicBezTo>
                  <a:pt x="288" y="126"/>
                  <a:pt x="288" y="126"/>
                  <a:pt x="288" y="126"/>
                </a:cubicBezTo>
                <a:moveTo>
                  <a:pt x="68" y="45"/>
                </a:moveTo>
                <a:cubicBezTo>
                  <a:pt x="101" y="45"/>
                  <a:pt x="101" y="45"/>
                  <a:pt x="101" y="45"/>
                </a:cubicBezTo>
                <a:moveTo>
                  <a:pt x="248" y="45"/>
                </a:moveTo>
                <a:cubicBezTo>
                  <a:pt x="214" y="45"/>
                  <a:pt x="214" y="45"/>
                  <a:pt x="214" y="45"/>
                </a:cubicBezTo>
                <a:moveTo>
                  <a:pt x="135" y="293"/>
                </a:moveTo>
                <a:cubicBezTo>
                  <a:pt x="180" y="293"/>
                  <a:pt x="180" y="293"/>
                  <a:pt x="180" y="293"/>
                </a:cubicBezTo>
                <a:moveTo>
                  <a:pt x="68" y="293"/>
                </a:moveTo>
                <a:cubicBezTo>
                  <a:pt x="68" y="304"/>
                  <a:pt x="68" y="304"/>
                  <a:pt x="68" y="304"/>
                </a:cubicBezTo>
                <a:cubicBezTo>
                  <a:pt x="68" y="323"/>
                  <a:pt x="83" y="338"/>
                  <a:pt x="101" y="338"/>
                </a:cubicBezTo>
                <a:cubicBezTo>
                  <a:pt x="135" y="338"/>
                  <a:pt x="135" y="338"/>
                  <a:pt x="135" y="338"/>
                </a:cubicBezTo>
                <a:cubicBezTo>
                  <a:pt x="148" y="338"/>
                  <a:pt x="158" y="328"/>
                  <a:pt x="158" y="315"/>
                </a:cubicBezTo>
                <a:cubicBezTo>
                  <a:pt x="158" y="293"/>
                  <a:pt x="158" y="293"/>
                  <a:pt x="158" y="293"/>
                </a:cubicBezTo>
                <a:moveTo>
                  <a:pt x="158" y="293"/>
                </a:moveTo>
                <a:cubicBezTo>
                  <a:pt x="158" y="315"/>
                  <a:pt x="158" y="315"/>
                  <a:pt x="158" y="315"/>
                </a:cubicBezTo>
                <a:cubicBezTo>
                  <a:pt x="158" y="328"/>
                  <a:pt x="168" y="338"/>
                  <a:pt x="180" y="338"/>
                </a:cubicBezTo>
                <a:cubicBezTo>
                  <a:pt x="214" y="338"/>
                  <a:pt x="214" y="338"/>
                  <a:pt x="214" y="338"/>
                </a:cubicBezTo>
                <a:cubicBezTo>
                  <a:pt x="233" y="338"/>
                  <a:pt x="248" y="323"/>
                  <a:pt x="248" y="304"/>
                </a:cubicBezTo>
                <a:cubicBezTo>
                  <a:pt x="248" y="293"/>
                  <a:pt x="248" y="293"/>
                  <a:pt x="248" y="2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1" name="algorithm" title="Icon of a heartbeat">
            <a:extLst>
              <a:ext uri="{FF2B5EF4-FFF2-40B4-BE49-F238E27FC236}">
                <a16:creationId xmlns:a16="http://schemas.microsoft.com/office/drawing/2014/main" id="{AB871068-6C7E-4DE6-AE01-E2523F2FBC94}"/>
              </a:ext>
            </a:extLst>
          </p:cNvPr>
          <p:cNvSpPr>
            <a:spLocks noChangeAspect="1" noEditPoints="1"/>
          </p:cNvSpPr>
          <p:nvPr/>
        </p:nvSpPr>
        <p:spPr bwMode="auto">
          <a:xfrm>
            <a:off x="10331379" y="3037766"/>
            <a:ext cx="422444" cy="365708"/>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Femaile_EACE" title="Icon of a woman in a dress">
            <a:extLst>
              <a:ext uri="{FF2B5EF4-FFF2-40B4-BE49-F238E27FC236}">
                <a16:creationId xmlns:a16="http://schemas.microsoft.com/office/drawing/2014/main" id="{A542576B-06A5-45AB-B7DA-9372C939E530}"/>
              </a:ext>
            </a:extLst>
          </p:cNvPr>
          <p:cNvSpPr>
            <a:spLocks noChangeAspect="1" noEditPoints="1"/>
          </p:cNvSpPr>
          <p:nvPr/>
        </p:nvSpPr>
        <p:spPr bwMode="auto">
          <a:xfrm>
            <a:off x="8523979" y="1186368"/>
            <a:ext cx="197308" cy="411421"/>
          </a:xfrm>
          <a:custGeom>
            <a:avLst/>
            <a:gdLst>
              <a:gd name="T0" fmla="*/ 1274 w 1798"/>
              <a:gd name="T1" fmla="*/ 375 h 3750"/>
              <a:gd name="T2" fmla="*/ 899 w 1798"/>
              <a:gd name="T3" fmla="*/ 750 h 3750"/>
              <a:gd name="T4" fmla="*/ 524 w 1798"/>
              <a:gd name="T5" fmla="*/ 375 h 3750"/>
              <a:gd name="T6" fmla="*/ 899 w 1798"/>
              <a:gd name="T7" fmla="*/ 0 h 3750"/>
              <a:gd name="T8" fmla="*/ 1274 w 1798"/>
              <a:gd name="T9" fmla="*/ 375 h 3750"/>
              <a:gd name="T10" fmla="*/ 899 w 1798"/>
              <a:gd name="T11" fmla="*/ 3500 h 3750"/>
              <a:gd name="T12" fmla="*/ 1149 w 1798"/>
              <a:gd name="T13" fmla="*/ 3750 h 3750"/>
              <a:gd name="T14" fmla="*/ 1399 w 1798"/>
              <a:gd name="T15" fmla="*/ 3500 h 3750"/>
              <a:gd name="T16" fmla="*/ 1399 w 1798"/>
              <a:gd name="T17" fmla="*/ 3000 h 3750"/>
              <a:gd name="T18" fmla="*/ 1766 w 1798"/>
              <a:gd name="T19" fmla="*/ 3000 h 3750"/>
              <a:gd name="T20" fmla="*/ 1577 w 1798"/>
              <a:gd name="T21" fmla="*/ 2244 h 3750"/>
              <a:gd name="T22" fmla="*/ 1768 w 1798"/>
              <a:gd name="T23" fmla="*/ 1947 h 3750"/>
              <a:gd name="T24" fmla="*/ 1549 w 1798"/>
              <a:gd name="T25" fmla="*/ 947 h 3750"/>
              <a:gd name="T26" fmla="*/ 1305 w 1798"/>
              <a:gd name="T27" fmla="*/ 750 h 3750"/>
              <a:gd name="T28" fmla="*/ 493 w 1798"/>
              <a:gd name="T29" fmla="*/ 750 h 3750"/>
              <a:gd name="T30" fmla="*/ 249 w 1798"/>
              <a:gd name="T31" fmla="*/ 947 h 3750"/>
              <a:gd name="T32" fmla="*/ 30 w 1798"/>
              <a:gd name="T33" fmla="*/ 1947 h 3750"/>
              <a:gd name="T34" fmla="*/ 221 w 1798"/>
              <a:gd name="T35" fmla="*/ 2244 h 3750"/>
              <a:gd name="T36" fmla="*/ 32 w 1798"/>
              <a:gd name="T37" fmla="*/ 3000 h 3750"/>
              <a:gd name="T38" fmla="*/ 399 w 1798"/>
              <a:gd name="T39" fmla="*/ 3000 h 3750"/>
              <a:gd name="T40" fmla="*/ 399 w 1798"/>
              <a:gd name="T41" fmla="*/ 3500 h 3750"/>
              <a:gd name="T42" fmla="*/ 649 w 1798"/>
              <a:gd name="T43" fmla="*/ 3750 h 3750"/>
              <a:gd name="T44" fmla="*/ 899 w 1798"/>
              <a:gd name="T45" fmla="*/ 3500 h 3750"/>
              <a:gd name="T46" fmla="*/ 899 w 1798"/>
              <a:gd name="T47" fmla="*/ 3500 h 3750"/>
              <a:gd name="T48" fmla="*/ 899 w 1798"/>
              <a:gd name="T49" fmla="*/ 287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98" h="3750">
                <a:moveTo>
                  <a:pt x="1274" y="375"/>
                </a:moveTo>
                <a:cubicBezTo>
                  <a:pt x="1274" y="582"/>
                  <a:pt x="1106" y="750"/>
                  <a:pt x="899" y="750"/>
                </a:cubicBezTo>
                <a:cubicBezTo>
                  <a:pt x="692" y="750"/>
                  <a:pt x="524" y="582"/>
                  <a:pt x="524" y="375"/>
                </a:cubicBezTo>
                <a:cubicBezTo>
                  <a:pt x="524" y="168"/>
                  <a:pt x="692" y="0"/>
                  <a:pt x="899" y="0"/>
                </a:cubicBezTo>
                <a:cubicBezTo>
                  <a:pt x="1106" y="0"/>
                  <a:pt x="1274" y="168"/>
                  <a:pt x="1274" y="375"/>
                </a:cubicBezTo>
                <a:close/>
                <a:moveTo>
                  <a:pt x="899" y="3500"/>
                </a:moveTo>
                <a:cubicBezTo>
                  <a:pt x="899" y="3638"/>
                  <a:pt x="1011" y="3750"/>
                  <a:pt x="1149" y="3750"/>
                </a:cubicBezTo>
                <a:cubicBezTo>
                  <a:pt x="1287" y="3750"/>
                  <a:pt x="1399" y="3638"/>
                  <a:pt x="1399" y="3500"/>
                </a:cubicBezTo>
                <a:cubicBezTo>
                  <a:pt x="1399" y="3000"/>
                  <a:pt x="1399" y="3000"/>
                  <a:pt x="1399" y="3000"/>
                </a:cubicBezTo>
                <a:cubicBezTo>
                  <a:pt x="1766" y="3000"/>
                  <a:pt x="1766" y="3000"/>
                  <a:pt x="1766" y="3000"/>
                </a:cubicBezTo>
                <a:cubicBezTo>
                  <a:pt x="1577" y="2244"/>
                  <a:pt x="1577" y="2244"/>
                  <a:pt x="1577" y="2244"/>
                </a:cubicBezTo>
                <a:cubicBezTo>
                  <a:pt x="1712" y="2215"/>
                  <a:pt x="1798" y="2081"/>
                  <a:pt x="1768" y="1947"/>
                </a:cubicBezTo>
                <a:cubicBezTo>
                  <a:pt x="1549" y="947"/>
                  <a:pt x="1549" y="947"/>
                  <a:pt x="1549" y="947"/>
                </a:cubicBezTo>
                <a:cubicBezTo>
                  <a:pt x="1524" y="832"/>
                  <a:pt x="1423" y="750"/>
                  <a:pt x="1305" y="750"/>
                </a:cubicBezTo>
                <a:cubicBezTo>
                  <a:pt x="493" y="750"/>
                  <a:pt x="493" y="750"/>
                  <a:pt x="493" y="750"/>
                </a:cubicBezTo>
                <a:cubicBezTo>
                  <a:pt x="375" y="750"/>
                  <a:pt x="274" y="832"/>
                  <a:pt x="249" y="947"/>
                </a:cubicBezTo>
                <a:cubicBezTo>
                  <a:pt x="30" y="1947"/>
                  <a:pt x="30" y="1947"/>
                  <a:pt x="30" y="1947"/>
                </a:cubicBezTo>
                <a:cubicBezTo>
                  <a:pt x="0" y="2081"/>
                  <a:pt x="86" y="2215"/>
                  <a:pt x="221" y="2244"/>
                </a:cubicBezTo>
                <a:cubicBezTo>
                  <a:pt x="32" y="3000"/>
                  <a:pt x="32" y="3000"/>
                  <a:pt x="32" y="3000"/>
                </a:cubicBezTo>
                <a:cubicBezTo>
                  <a:pt x="399" y="3000"/>
                  <a:pt x="399" y="3000"/>
                  <a:pt x="399" y="3000"/>
                </a:cubicBezTo>
                <a:cubicBezTo>
                  <a:pt x="399" y="3500"/>
                  <a:pt x="399" y="3500"/>
                  <a:pt x="399" y="3500"/>
                </a:cubicBezTo>
                <a:cubicBezTo>
                  <a:pt x="399" y="3638"/>
                  <a:pt x="511" y="3750"/>
                  <a:pt x="649" y="3750"/>
                </a:cubicBezTo>
                <a:cubicBezTo>
                  <a:pt x="787" y="3750"/>
                  <a:pt x="899" y="3638"/>
                  <a:pt x="899" y="3500"/>
                </a:cubicBezTo>
                <a:moveTo>
                  <a:pt x="899" y="3500"/>
                </a:moveTo>
                <a:cubicBezTo>
                  <a:pt x="899" y="2878"/>
                  <a:pt x="899" y="2878"/>
                  <a:pt x="899" y="28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crop" title="Icon of a crop symbol">
            <a:extLst>
              <a:ext uri="{FF2B5EF4-FFF2-40B4-BE49-F238E27FC236}">
                <a16:creationId xmlns:a16="http://schemas.microsoft.com/office/drawing/2014/main" id="{07568DCC-186C-44B8-B73A-006BD89DAD3B}"/>
              </a:ext>
            </a:extLst>
          </p:cNvPr>
          <p:cNvSpPr>
            <a:spLocks noChangeAspect="1" noEditPoints="1"/>
          </p:cNvSpPr>
          <p:nvPr/>
        </p:nvSpPr>
        <p:spPr bwMode="auto">
          <a:xfrm>
            <a:off x="2675117" y="5780574"/>
            <a:ext cx="365707" cy="365708"/>
          </a:xfrm>
          <a:custGeom>
            <a:avLst/>
            <a:gdLst>
              <a:gd name="T0" fmla="*/ 262 w 262"/>
              <a:gd name="T1" fmla="*/ 203 h 262"/>
              <a:gd name="T2" fmla="*/ 58 w 262"/>
              <a:gd name="T3" fmla="*/ 203 h 262"/>
              <a:gd name="T4" fmla="*/ 58 w 262"/>
              <a:gd name="T5" fmla="*/ 0 h 262"/>
              <a:gd name="T6" fmla="*/ 254 w 262"/>
              <a:gd name="T7" fmla="*/ 8 h 262"/>
              <a:gd name="T8" fmla="*/ 58 w 262"/>
              <a:gd name="T9" fmla="*/ 203 h 262"/>
              <a:gd name="T10" fmla="*/ 0 w 262"/>
              <a:gd name="T11" fmla="*/ 56 h 262"/>
              <a:gd name="T12" fmla="*/ 206 w 262"/>
              <a:gd name="T13" fmla="*/ 56 h 262"/>
              <a:gd name="T14" fmla="*/ 206 w 262"/>
              <a:gd name="T15" fmla="*/ 262 h 262"/>
              <a:gd name="T16" fmla="*/ 206 w 262"/>
              <a:gd name="T17" fmla="*/ 56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2" h="262">
                <a:moveTo>
                  <a:pt x="262" y="203"/>
                </a:moveTo>
                <a:lnTo>
                  <a:pt x="58" y="203"/>
                </a:lnTo>
                <a:lnTo>
                  <a:pt x="58" y="0"/>
                </a:lnTo>
                <a:moveTo>
                  <a:pt x="254" y="8"/>
                </a:moveTo>
                <a:lnTo>
                  <a:pt x="58" y="203"/>
                </a:lnTo>
                <a:moveTo>
                  <a:pt x="0" y="56"/>
                </a:moveTo>
                <a:lnTo>
                  <a:pt x="206" y="56"/>
                </a:lnTo>
                <a:moveTo>
                  <a:pt x="206" y="262"/>
                </a:moveTo>
                <a:lnTo>
                  <a:pt x="206" y="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4" name="film" title="Icon of a filmstrip">
            <a:extLst>
              <a:ext uri="{FF2B5EF4-FFF2-40B4-BE49-F238E27FC236}">
                <a16:creationId xmlns:a16="http://schemas.microsoft.com/office/drawing/2014/main" id="{C6AAB637-16B8-4873-911E-115C7E484C45}"/>
              </a:ext>
            </a:extLst>
          </p:cNvPr>
          <p:cNvSpPr>
            <a:spLocks noChangeAspect="1" noEditPoints="1"/>
          </p:cNvSpPr>
          <p:nvPr/>
        </p:nvSpPr>
        <p:spPr bwMode="auto">
          <a:xfrm>
            <a:off x="6470722" y="5780574"/>
            <a:ext cx="454365" cy="365708"/>
          </a:xfrm>
          <a:custGeom>
            <a:avLst/>
            <a:gdLst>
              <a:gd name="T0" fmla="*/ 246 w 246"/>
              <a:gd name="T1" fmla="*/ 95 h 198"/>
              <a:gd name="T2" fmla="*/ 246 w 246"/>
              <a:gd name="T3" fmla="*/ 198 h 198"/>
              <a:gd name="T4" fmla="*/ 0 w 246"/>
              <a:gd name="T5" fmla="*/ 198 h 198"/>
              <a:gd name="T6" fmla="*/ 0 w 246"/>
              <a:gd name="T7" fmla="*/ 0 h 198"/>
              <a:gd name="T8" fmla="*/ 246 w 246"/>
              <a:gd name="T9" fmla="*/ 0 h 198"/>
              <a:gd name="T10" fmla="*/ 246 w 246"/>
              <a:gd name="T11" fmla="*/ 95 h 198"/>
              <a:gd name="T12" fmla="*/ 33 w 246"/>
              <a:gd name="T13" fmla="*/ 36 h 198"/>
              <a:gd name="T14" fmla="*/ 33 w 246"/>
              <a:gd name="T15" fmla="*/ 54 h 198"/>
              <a:gd name="T16" fmla="*/ 33 w 246"/>
              <a:gd name="T17" fmla="*/ 0 h 198"/>
              <a:gd name="T18" fmla="*/ 33 w 246"/>
              <a:gd name="T19" fmla="*/ 17 h 198"/>
              <a:gd name="T20" fmla="*/ 33 w 246"/>
              <a:gd name="T21" fmla="*/ 72 h 198"/>
              <a:gd name="T22" fmla="*/ 33 w 246"/>
              <a:gd name="T23" fmla="*/ 89 h 198"/>
              <a:gd name="T24" fmla="*/ 33 w 246"/>
              <a:gd name="T25" fmla="*/ 108 h 198"/>
              <a:gd name="T26" fmla="*/ 33 w 246"/>
              <a:gd name="T27" fmla="*/ 126 h 198"/>
              <a:gd name="T28" fmla="*/ 33 w 246"/>
              <a:gd name="T29" fmla="*/ 144 h 198"/>
              <a:gd name="T30" fmla="*/ 33 w 246"/>
              <a:gd name="T31" fmla="*/ 161 h 198"/>
              <a:gd name="T32" fmla="*/ 33 w 246"/>
              <a:gd name="T33" fmla="*/ 180 h 198"/>
              <a:gd name="T34" fmla="*/ 33 w 246"/>
              <a:gd name="T35" fmla="*/ 198 h 198"/>
              <a:gd name="T36" fmla="*/ 214 w 246"/>
              <a:gd name="T37" fmla="*/ 36 h 198"/>
              <a:gd name="T38" fmla="*/ 214 w 246"/>
              <a:gd name="T39" fmla="*/ 54 h 198"/>
              <a:gd name="T40" fmla="*/ 214 w 246"/>
              <a:gd name="T41" fmla="*/ 0 h 198"/>
              <a:gd name="T42" fmla="*/ 214 w 246"/>
              <a:gd name="T43" fmla="*/ 17 h 198"/>
              <a:gd name="T44" fmla="*/ 214 w 246"/>
              <a:gd name="T45" fmla="*/ 72 h 198"/>
              <a:gd name="T46" fmla="*/ 214 w 246"/>
              <a:gd name="T47" fmla="*/ 89 h 198"/>
              <a:gd name="T48" fmla="*/ 214 w 246"/>
              <a:gd name="T49" fmla="*/ 108 h 198"/>
              <a:gd name="T50" fmla="*/ 214 w 246"/>
              <a:gd name="T51" fmla="*/ 126 h 198"/>
              <a:gd name="T52" fmla="*/ 214 w 246"/>
              <a:gd name="T53" fmla="*/ 144 h 198"/>
              <a:gd name="T54" fmla="*/ 214 w 246"/>
              <a:gd name="T55" fmla="*/ 161 h 198"/>
              <a:gd name="T56" fmla="*/ 214 w 246"/>
              <a:gd name="T57" fmla="*/ 180 h 198"/>
              <a:gd name="T58" fmla="*/ 214 w 246"/>
              <a:gd name="T59"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6" h="198">
                <a:moveTo>
                  <a:pt x="246" y="95"/>
                </a:moveTo>
                <a:lnTo>
                  <a:pt x="246" y="198"/>
                </a:lnTo>
                <a:lnTo>
                  <a:pt x="0" y="198"/>
                </a:lnTo>
                <a:lnTo>
                  <a:pt x="0" y="0"/>
                </a:lnTo>
                <a:lnTo>
                  <a:pt x="246" y="0"/>
                </a:lnTo>
                <a:lnTo>
                  <a:pt x="246" y="95"/>
                </a:lnTo>
                <a:moveTo>
                  <a:pt x="33" y="36"/>
                </a:moveTo>
                <a:lnTo>
                  <a:pt x="33" y="54"/>
                </a:lnTo>
                <a:moveTo>
                  <a:pt x="33" y="0"/>
                </a:moveTo>
                <a:lnTo>
                  <a:pt x="33" y="17"/>
                </a:lnTo>
                <a:moveTo>
                  <a:pt x="33" y="72"/>
                </a:moveTo>
                <a:lnTo>
                  <a:pt x="33" y="89"/>
                </a:lnTo>
                <a:moveTo>
                  <a:pt x="33" y="108"/>
                </a:moveTo>
                <a:lnTo>
                  <a:pt x="33" y="126"/>
                </a:lnTo>
                <a:moveTo>
                  <a:pt x="33" y="144"/>
                </a:moveTo>
                <a:lnTo>
                  <a:pt x="33" y="161"/>
                </a:lnTo>
                <a:moveTo>
                  <a:pt x="33" y="180"/>
                </a:moveTo>
                <a:lnTo>
                  <a:pt x="33" y="198"/>
                </a:lnTo>
                <a:moveTo>
                  <a:pt x="214" y="36"/>
                </a:moveTo>
                <a:lnTo>
                  <a:pt x="214" y="54"/>
                </a:lnTo>
                <a:moveTo>
                  <a:pt x="214" y="0"/>
                </a:moveTo>
                <a:lnTo>
                  <a:pt x="214" y="17"/>
                </a:lnTo>
                <a:moveTo>
                  <a:pt x="214" y="72"/>
                </a:moveTo>
                <a:lnTo>
                  <a:pt x="214" y="89"/>
                </a:lnTo>
                <a:moveTo>
                  <a:pt x="214" y="108"/>
                </a:moveTo>
                <a:lnTo>
                  <a:pt x="214" y="126"/>
                </a:lnTo>
                <a:moveTo>
                  <a:pt x="214" y="144"/>
                </a:moveTo>
                <a:lnTo>
                  <a:pt x="214" y="161"/>
                </a:lnTo>
                <a:moveTo>
                  <a:pt x="214" y="180"/>
                </a:moveTo>
                <a:lnTo>
                  <a:pt x="214" y="1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5" name="camera_2" title="Icon of a camera connected to a remote">
            <a:extLst>
              <a:ext uri="{FF2B5EF4-FFF2-40B4-BE49-F238E27FC236}">
                <a16:creationId xmlns:a16="http://schemas.microsoft.com/office/drawing/2014/main" id="{EFF17975-5A53-4C2B-B427-53623536C51D}"/>
              </a:ext>
            </a:extLst>
          </p:cNvPr>
          <p:cNvSpPr>
            <a:spLocks noChangeAspect="1" noEditPoints="1"/>
          </p:cNvSpPr>
          <p:nvPr/>
        </p:nvSpPr>
        <p:spPr bwMode="auto">
          <a:xfrm>
            <a:off x="5519902" y="5780574"/>
            <a:ext cx="436037" cy="365708"/>
          </a:xfrm>
          <a:custGeom>
            <a:avLst/>
            <a:gdLst>
              <a:gd name="T0" fmla="*/ 87 w 343"/>
              <a:gd name="T1" fmla="*/ 19 h 286"/>
              <a:gd name="T2" fmla="*/ 155 w 343"/>
              <a:gd name="T3" fmla="*/ 19 h 286"/>
              <a:gd name="T4" fmla="*/ 174 w 343"/>
              <a:gd name="T5" fmla="*/ 0 h 286"/>
              <a:gd name="T6" fmla="*/ 256 w 343"/>
              <a:gd name="T7" fmla="*/ 0 h 286"/>
              <a:gd name="T8" fmla="*/ 275 w 343"/>
              <a:gd name="T9" fmla="*/ 19 h 286"/>
              <a:gd name="T10" fmla="*/ 343 w 343"/>
              <a:gd name="T11" fmla="*/ 19 h 286"/>
              <a:gd name="T12" fmla="*/ 343 w 343"/>
              <a:gd name="T13" fmla="*/ 205 h 286"/>
              <a:gd name="T14" fmla="*/ 87 w 343"/>
              <a:gd name="T15" fmla="*/ 205 h 286"/>
              <a:gd name="T16" fmla="*/ 87 w 343"/>
              <a:gd name="T17" fmla="*/ 19 h 286"/>
              <a:gd name="T18" fmla="*/ 215 w 343"/>
              <a:gd name="T19" fmla="*/ 172 h 286"/>
              <a:gd name="T20" fmla="*/ 275 w 343"/>
              <a:gd name="T21" fmla="*/ 112 h 286"/>
              <a:gd name="T22" fmla="*/ 215 w 343"/>
              <a:gd name="T23" fmla="*/ 52 h 286"/>
              <a:gd name="T24" fmla="*/ 155 w 343"/>
              <a:gd name="T25" fmla="*/ 112 h 286"/>
              <a:gd name="T26" fmla="*/ 215 w 343"/>
              <a:gd name="T27" fmla="*/ 172 h 286"/>
              <a:gd name="T28" fmla="*/ 120 w 343"/>
              <a:gd name="T29" fmla="*/ 57 h 286"/>
              <a:gd name="T30" fmla="*/ 124 w 343"/>
              <a:gd name="T31" fmla="*/ 52 h 286"/>
              <a:gd name="T32" fmla="*/ 120 w 343"/>
              <a:gd name="T33" fmla="*/ 47 h 286"/>
              <a:gd name="T34" fmla="*/ 115 w 343"/>
              <a:gd name="T35" fmla="*/ 52 h 286"/>
              <a:gd name="T36" fmla="*/ 120 w 343"/>
              <a:gd name="T37" fmla="*/ 57 h 286"/>
              <a:gd name="T38" fmla="*/ 26 w 343"/>
              <a:gd name="T39" fmla="*/ 128 h 286"/>
              <a:gd name="T40" fmla="*/ 26 w 343"/>
              <a:gd name="T41" fmla="*/ 205 h 286"/>
              <a:gd name="T42" fmla="*/ 106 w 343"/>
              <a:gd name="T43" fmla="*/ 286 h 286"/>
              <a:gd name="T44" fmla="*/ 187 w 343"/>
              <a:gd name="T45" fmla="*/ 205 h 286"/>
              <a:gd name="T46" fmla="*/ 0 w 343"/>
              <a:gd name="T47" fmla="*/ 128 h 286"/>
              <a:gd name="T48" fmla="*/ 48 w 343"/>
              <a:gd name="T49" fmla="*/ 128 h 286"/>
              <a:gd name="T50" fmla="*/ 48 w 343"/>
              <a:gd name="T51" fmla="*/ 19 h 286"/>
              <a:gd name="T52" fmla="*/ 0 w 343"/>
              <a:gd name="T53" fmla="*/ 19 h 286"/>
              <a:gd name="T54" fmla="*/ 0 w 343"/>
              <a:gd name="T55" fmla="*/ 128 h 286"/>
              <a:gd name="T56" fmla="*/ 0 w 343"/>
              <a:gd name="T57" fmla="*/ 60 h 286"/>
              <a:gd name="T58" fmla="*/ 48 w 343"/>
              <a:gd name="T59" fmla="*/ 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3" h="286">
                <a:moveTo>
                  <a:pt x="87" y="19"/>
                </a:moveTo>
                <a:cubicBezTo>
                  <a:pt x="155" y="19"/>
                  <a:pt x="155" y="19"/>
                  <a:pt x="155" y="19"/>
                </a:cubicBezTo>
                <a:cubicBezTo>
                  <a:pt x="174" y="0"/>
                  <a:pt x="174" y="0"/>
                  <a:pt x="174" y="0"/>
                </a:cubicBezTo>
                <a:cubicBezTo>
                  <a:pt x="256" y="0"/>
                  <a:pt x="256" y="0"/>
                  <a:pt x="256" y="0"/>
                </a:cubicBezTo>
                <a:cubicBezTo>
                  <a:pt x="275" y="19"/>
                  <a:pt x="275" y="19"/>
                  <a:pt x="275" y="19"/>
                </a:cubicBezTo>
                <a:cubicBezTo>
                  <a:pt x="343" y="19"/>
                  <a:pt x="343" y="19"/>
                  <a:pt x="343" y="19"/>
                </a:cubicBezTo>
                <a:cubicBezTo>
                  <a:pt x="343" y="205"/>
                  <a:pt x="343" y="205"/>
                  <a:pt x="343" y="205"/>
                </a:cubicBezTo>
                <a:cubicBezTo>
                  <a:pt x="87" y="205"/>
                  <a:pt x="87" y="205"/>
                  <a:pt x="87" y="205"/>
                </a:cubicBezTo>
                <a:lnTo>
                  <a:pt x="87" y="19"/>
                </a:lnTo>
                <a:close/>
                <a:moveTo>
                  <a:pt x="215" y="172"/>
                </a:moveTo>
                <a:cubicBezTo>
                  <a:pt x="248" y="172"/>
                  <a:pt x="275" y="145"/>
                  <a:pt x="275" y="112"/>
                </a:cubicBezTo>
                <a:cubicBezTo>
                  <a:pt x="275" y="79"/>
                  <a:pt x="248" y="52"/>
                  <a:pt x="215" y="52"/>
                </a:cubicBezTo>
                <a:cubicBezTo>
                  <a:pt x="182" y="52"/>
                  <a:pt x="155" y="79"/>
                  <a:pt x="155" y="112"/>
                </a:cubicBezTo>
                <a:cubicBezTo>
                  <a:pt x="155" y="145"/>
                  <a:pt x="182" y="172"/>
                  <a:pt x="215" y="172"/>
                </a:cubicBezTo>
                <a:close/>
                <a:moveTo>
                  <a:pt x="120" y="57"/>
                </a:moveTo>
                <a:cubicBezTo>
                  <a:pt x="122" y="57"/>
                  <a:pt x="124" y="55"/>
                  <a:pt x="124" y="52"/>
                </a:cubicBezTo>
                <a:cubicBezTo>
                  <a:pt x="124" y="50"/>
                  <a:pt x="122" y="47"/>
                  <a:pt x="120" y="47"/>
                </a:cubicBezTo>
                <a:cubicBezTo>
                  <a:pt x="117" y="47"/>
                  <a:pt x="115" y="50"/>
                  <a:pt x="115" y="52"/>
                </a:cubicBezTo>
                <a:cubicBezTo>
                  <a:pt x="115" y="55"/>
                  <a:pt x="117" y="57"/>
                  <a:pt x="120" y="57"/>
                </a:cubicBezTo>
                <a:close/>
                <a:moveTo>
                  <a:pt x="26" y="128"/>
                </a:moveTo>
                <a:cubicBezTo>
                  <a:pt x="26" y="205"/>
                  <a:pt x="26" y="205"/>
                  <a:pt x="26" y="205"/>
                </a:cubicBezTo>
                <a:cubicBezTo>
                  <a:pt x="26" y="250"/>
                  <a:pt x="62" y="286"/>
                  <a:pt x="106" y="286"/>
                </a:cubicBezTo>
                <a:cubicBezTo>
                  <a:pt x="151" y="286"/>
                  <a:pt x="187" y="249"/>
                  <a:pt x="187" y="205"/>
                </a:cubicBezTo>
                <a:moveTo>
                  <a:pt x="0" y="128"/>
                </a:moveTo>
                <a:cubicBezTo>
                  <a:pt x="48" y="128"/>
                  <a:pt x="48" y="128"/>
                  <a:pt x="48" y="128"/>
                </a:cubicBezTo>
                <a:cubicBezTo>
                  <a:pt x="48" y="19"/>
                  <a:pt x="48" y="19"/>
                  <a:pt x="48" y="19"/>
                </a:cubicBezTo>
                <a:cubicBezTo>
                  <a:pt x="0" y="19"/>
                  <a:pt x="0" y="19"/>
                  <a:pt x="0" y="19"/>
                </a:cubicBezTo>
                <a:lnTo>
                  <a:pt x="0" y="128"/>
                </a:lnTo>
                <a:close/>
                <a:moveTo>
                  <a:pt x="0" y="60"/>
                </a:moveTo>
                <a:cubicBezTo>
                  <a:pt x="48" y="60"/>
                  <a:pt x="48" y="60"/>
                  <a:pt x="48" y="6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camera_3" title="Icon of a camera with a looping arrow below it">
            <a:extLst>
              <a:ext uri="{FF2B5EF4-FFF2-40B4-BE49-F238E27FC236}">
                <a16:creationId xmlns:a16="http://schemas.microsoft.com/office/drawing/2014/main" id="{DE42650E-4639-4BC3-892C-E31F22487E96}"/>
              </a:ext>
            </a:extLst>
          </p:cNvPr>
          <p:cNvSpPr>
            <a:spLocks noChangeAspect="1" noEditPoints="1"/>
          </p:cNvSpPr>
          <p:nvPr/>
        </p:nvSpPr>
        <p:spPr bwMode="auto">
          <a:xfrm>
            <a:off x="4583855" y="5780574"/>
            <a:ext cx="388162" cy="365708"/>
          </a:xfrm>
          <a:custGeom>
            <a:avLst/>
            <a:gdLst>
              <a:gd name="T0" fmla="*/ 111 w 333"/>
              <a:gd name="T1" fmla="*/ 23 h 315"/>
              <a:gd name="T2" fmla="*/ 135 w 333"/>
              <a:gd name="T3" fmla="*/ 0 h 315"/>
              <a:gd name="T4" fmla="*/ 196 w 333"/>
              <a:gd name="T5" fmla="*/ 0 h 315"/>
              <a:gd name="T6" fmla="*/ 220 w 333"/>
              <a:gd name="T7" fmla="*/ 24 h 315"/>
              <a:gd name="T8" fmla="*/ 266 w 333"/>
              <a:gd name="T9" fmla="*/ 24 h 315"/>
              <a:gd name="T10" fmla="*/ 266 w 333"/>
              <a:gd name="T11" fmla="*/ 174 h 315"/>
              <a:gd name="T12" fmla="*/ 67 w 333"/>
              <a:gd name="T13" fmla="*/ 174 h 315"/>
              <a:gd name="T14" fmla="*/ 67 w 333"/>
              <a:gd name="T15" fmla="*/ 24 h 315"/>
              <a:gd name="T16" fmla="*/ 111 w 333"/>
              <a:gd name="T17" fmla="*/ 23 h 315"/>
              <a:gd name="T18" fmla="*/ 136 w 333"/>
              <a:gd name="T19" fmla="*/ 98 h 315"/>
              <a:gd name="T20" fmla="*/ 136 w 333"/>
              <a:gd name="T21" fmla="*/ 98 h 315"/>
              <a:gd name="T22" fmla="*/ 167 w 333"/>
              <a:gd name="T23" fmla="*/ 129 h 315"/>
              <a:gd name="T24" fmla="*/ 167 w 333"/>
              <a:gd name="T25" fmla="*/ 129 h 315"/>
              <a:gd name="T26" fmla="*/ 198 w 333"/>
              <a:gd name="T27" fmla="*/ 98 h 315"/>
              <a:gd name="T28" fmla="*/ 198 w 333"/>
              <a:gd name="T29" fmla="*/ 98 h 315"/>
              <a:gd name="T30" fmla="*/ 167 w 333"/>
              <a:gd name="T31" fmla="*/ 66 h 315"/>
              <a:gd name="T32" fmla="*/ 167 w 333"/>
              <a:gd name="T33" fmla="*/ 66 h 315"/>
              <a:gd name="T34" fmla="*/ 136 w 333"/>
              <a:gd name="T35" fmla="*/ 98 h 315"/>
              <a:gd name="T36" fmla="*/ 66 w 333"/>
              <a:gd name="T37" fmla="*/ 106 h 315"/>
              <a:gd name="T38" fmla="*/ 0 w 333"/>
              <a:gd name="T39" fmla="*/ 183 h 315"/>
              <a:gd name="T40" fmla="*/ 79 w 333"/>
              <a:gd name="T41" fmla="*/ 262 h 315"/>
              <a:gd name="T42" fmla="*/ 165 w 333"/>
              <a:gd name="T43" fmla="*/ 262 h 315"/>
              <a:gd name="T44" fmla="*/ 254 w 333"/>
              <a:gd name="T45" fmla="*/ 262 h 315"/>
              <a:gd name="T46" fmla="*/ 333 w 333"/>
              <a:gd name="T47" fmla="*/ 183 h 315"/>
              <a:gd name="T48" fmla="*/ 266 w 333"/>
              <a:gd name="T49" fmla="*/ 106 h 315"/>
              <a:gd name="T50" fmla="*/ 112 w 333"/>
              <a:gd name="T51" fmla="*/ 315 h 315"/>
              <a:gd name="T52" fmla="*/ 165 w 333"/>
              <a:gd name="T53" fmla="*/ 262 h 315"/>
              <a:gd name="T54" fmla="*/ 112 w 333"/>
              <a:gd name="T55" fmla="*/ 209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3" h="315">
                <a:moveTo>
                  <a:pt x="111" y="23"/>
                </a:moveTo>
                <a:cubicBezTo>
                  <a:pt x="135" y="0"/>
                  <a:pt x="135" y="0"/>
                  <a:pt x="135" y="0"/>
                </a:cubicBezTo>
                <a:cubicBezTo>
                  <a:pt x="196" y="0"/>
                  <a:pt x="196" y="0"/>
                  <a:pt x="196" y="0"/>
                </a:cubicBezTo>
                <a:cubicBezTo>
                  <a:pt x="220" y="24"/>
                  <a:pt x="220" y="24"/>
                  <a:pt x="220" y="24"/>
                </a:cubicBezTo>
                <a:cubicBezTo>
                  <a:pt x="266" y="24"/>
                  <a:pt x="266" y="24"/>
                  <a:pt x="266" y="24"/>
                </a:cubicBezTo>
                <a:cubicBezTo>
                  <a:pt x="266" y="174"/>
                  <a:pt x="266" y="174"/>
                  <a:pt x="266" y="174"/>
                </a:cubicBezTo>
                <a:cubicBezTo>
                  <a:pt x="67" y="174"/>
                  <a:pt x="67" y="174"/>
                  <a:pt x="67" y="174"/>
                </a:cubicBezTo>
                <a:cubicBezTo>
                  <a:pt x="67" y="24"/>
                  <a:pt x="67" y="24"/>
                  <a:pt x="67" y="24"/>
                </a:cubicBezTo>
                <a:lnTo>
                  <a:pt x="111" y="23"/>
                </a:lnTo>
                <a:close/>
                <a:moveTo>
                  <a:pt x="136" y="98"/>
                </a:moveTo>
                <a:cubicBezTo>
                  <a:pt x="136" y="98"/>
                  <a:pt x="136" y="98"/>
                  <a:pt x="136" y="98"/>
                </a:cubicBezTo>
                <a:cubicBezTo>
                  <a:pt x="136" y="115"/>
                  <a:pt x="150" y="129"/>
                  <a:pt x="167" y="129"/>
                </a:cubicBezTo>
                <a:cubicBezTo>
                  <a:pt x="167" y="129"/>
                  <a:pt x="167" y="129"/>
                  <a:pt x="167" y="129"/>
                </a:cubicBezTo>
                <a:cubicBezTo>
                  <a:pt x="184" y="129"/>
                  <a:pt x="198" y="115"/>
                  <a:pt x="198" y="98"/>
                </a:cubicBezTo>
                <a:cubicBezTo>
                  <a:pt x="198" y="98"/>
                  <a:pt x="198" y="98"/>
                  <a:pt x="198" y="98"/>
                </a:cubicBezTo>
                <a:cubicBezTo>
                  <a:pt x="198" y="81"/>
                  <a:pt x="184" y="66"/>
                  <a:pt x="167" y="66"/>
                </a:cubicBezTo>
                <a:cubicBezTo>
                  <a:pt x="167" y="66"/>
                  <a:pt x="167" y="66"/>
                  <a:pt x="167" y="66"/>
                </a:cubicBezTo>
                <a:cubicBezTo>
                  <a:pt x="150" y="66"/>
                  <a:pt x="136" y="81"/>
                  <a:pt x="136" y="98"/>
                </a:cubicBezTo>
                <a:close/>
                <a:moveTo>
                  <a:pt x="66" y="106"/>
                </a:moveTo>
                <a:cubicBezTo>
                  <a:pt x="29" y="113"/>
                  <a:pt x="0" y="145"/>
                  <a:pt x="0" y="183"/>
                </a:cubicBezTo>
                <a:cubicBezTo>
                  <a:pt x="0" y="227"/>
                  <a:pt x="36" y="262"/>
                  <a:pt x="79" y="262"/>
                </a:cubicBezTo>
                <a:cubicBezTo>
                  <a:pt x="165" y="262"/>
                  <a:pt x="165" y="262"/>
                  <a:pt x="165" y="262"/>
                </a:cubicBezTo>
                <a:moveTo>
                  <a:pt x="254" y="262"/>
                </a:moveTo>
                <a:cubicBezTo>
                  <a:pt x="298" y="262"/>
                  <a:pt x="333" y="227"/>
                  <a:pt x="333" y="183"/>
                </a:cubicBezTo>
                <a:cubicBezTo>
                  <a:pt x="333" y="145"/>
                  <a:pt x="303" y="113"/>
                  <a:pt x="266" y="106"/>
                </a:cubicBezTo>
                <a:moveTo>
                  <a:pt x="112" y="315"/>
                </a:moveTo>
                <a:cubicBezTo>
                  <a:pt x="165" y="262"/>
                  <a:pt x="165" y="262"/>
                  <a:pt x="165" y="262"/>
                </a:cubicBezTo>
                <a:cubicBezTo>
                  <a:pt x="112" y="209"/>
                  <a:pt x="112" y="209"/>
                  <a:pt x="112" y="20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7" name="video_2" title="Icon of a video camera">
            <a:extLst>
              <a:ext uri="{FF2B5EF4-FFF2-40B4-BE49-F238E27FC236}">
                <a16:creationId xmlns:a16="http://schemas.microsoft.com/office/drawing/2014/main" id="{E189B61F-110A-48BC-A87A-D9435455F73C}"/>
              </a:ext>
            </a:extLst>
          </p:cNvPr>
          <p:cNvSpPr>
            <a:spLocks noChangeAspect="1" noEditPoints="1"/>
          </p:cNvSpPr>
          <p:nvPr/>
        </p:nvSpPr>
        <p:spPr bwMode="auto">
          <a:xfrm>
            <a:off x="7411225" y="5847467"/>
            <a:ext cx="502849" cy="231926"/>
          </a:xfrm>
          <a:custGeom>
            <a:avLst/>
            <a:gdLst>
              <a:gd name="T0" fmla="*/ 0 w 245"/>
              <a:gd name="T1" fmla="*/ 62 h 113"/>
              <a:gd name="T2" fmla="*/ 0 w 245"/>
              <a:gd name="T3" fmla="*/ 0 h 113"/>
              <a:gd name="T4" fmla="*/ 178 w 245"/>
              <a:gd name="T5" fmla="*/ 0 h 113"/>
              <a:gd name="T6" fmla="*/ 178 w 245"/>
              <a:gd name="T7" fmla="*/ 113 h 113"/>
              <a:gd name="T8" fmla="*/ 0 w 245"/>
              <a:gd name="T9" fmla="*/ 113 h 113"/>
              <a:gd name="T10" fmla="*/ 0 w 245"/>
              <a:gd name="T11" fmla="*/ 62 h 113"/>
              <a:gd name="T12" fmla="*/ 178 w 245"/>
              <a:gd name="T13" fmla="*/ 73 h 113"/>
              <a:gd name="T14" fmla="*/ 245 w 245"/>
              <a:gd name="T15" fmla="*/ 108 h 113"/>
              <a:gd name="T16" fmla="*/ 245 w 245"/>
              <a:gd name="T17" fmla="*/ 0 h 113"/>
              <a:gd name="T18" fmla="*/ 178 w 245"/>
              <a:gd name="T19" fmla="*/ 3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 h="113">
                <a:moveTo>
                  <a:pt x="0" y="62"/>
                </a:moveTo>
                <a:lnTo>
                  <a:pt x="0" y="0"/>
                </a:lnTo>
                <a:lnTo>
                  <a:pt x="178" y="0"/>
                </a:lnTo>
                <a:lnTo>
                  <a:pt x="178" y="113"/>
                </a:lnTo>
                <a:lnTo>
                  <a:pt x="0" y="113"/>
                </a:lnTo>
                <a:lnTo>
                  <a:pt x="0" y="62"/>
                </a:lnTo>
                <a:moveTo>
                  <a:pt x="178" y="73"/>
                </a:moveTo>
                <a:lnTo>
                  <a:pt x="245" y="108"/>
                </a:lnTo>
                <a:lnTo>
                  <a:pt x="245" y="0"/>
                </a:lnTo>
                <a:lnTo>
                  <a:pt x="178" y="3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8" name="camera" title="Icon of a camera">
            <a:extLst>
              <a:ext uri="{FF2B5EF4-FFF2-40B4-BE49-F238E27FC236}">
                <a16:creationId xmlns:a16="http://schemas.microsoft.com/office/drawing/2014/main" id="{2B7FA5BB-3C31-4907-9752-34D29770A0DB}"/>
              </a:ext>
            </a:extLst>
          </p:cNvPr>
          <p:cNvSpPr>
            <a:spLocks noChangeAspect="1" noEditPoints="1"/>
          </p:cNvSpPr>
          <p:nvPr/>
        </p:nvSpPr>
        <p:spPr bwMode="auto">
          <a:xfrm>
            <a:off x="3589147" y="5780574"/>
            <a:ext cx="457613" cy="365708"/>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camera_4" title="Icon of a security camera">
            <a:extLst>
              <a:ext uri="{FF2B5EF4-FFF2-40B4-BE49-F238E27FC236}">
                <a16:creationId xmlns:a16="http://schemas.microsoft.com/office/drawing/2014/main" id="{2E607328-67E8-4289-93B3-AAFBC09353D5}"/>
              </a:ext>
            </a:extLst>
          </p:cNvPr>
          <p:cNvSpPr>
            <a:spLocks noChangeAspect="1" noEditPoints="1"/>
          </p:cNvSpPr>
          <p:nvPr/>
        </p:nvSpPr>
        <p:spPr bwMode="auto">
          <a:xfrm>
            <a:off x="9355238" y="5780574"/>
            <a:ext cx="454757"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SecurityCamera_EB35" title="Icon of a security camera">
            <a:extLst>
              <a:ext uri="{FF2B5EF4-FFF2-40B4-BE49-F238E27FC236}">
                <a16:creationId xmlns:a16="http://schemas.microsoft.com/office/drawing/2014/main" id="{611280E3-43FC-4553-9AD3-4CAF4E44A0A1}"/>
              </a:ext>
            </a:extLst>
          </p:cNvPr>
          <p:cNvSpPr>
            <a:spLocks noChangeAspect="1" noEditPoints="1"/>
          </p:cNvSpPr>
          <p:nvPr/>
        </p:nvSpPr>
        <p:spPr bwMode="auto">
          <a:xfrm>
            <a:off x="8410833" y="5780574"/>
            <a:ext cx="423603" cy="365708"/>
          </a:xfrm>
          <a:custGeom>
            <a:avLst/>
            <a:gdLst>
              <a:gd name="T0" fmla="*/ 1409 w 4712"/>
              <a:gd name="T1" fmla="*/ 2190 h 4068"/>
              <a:gd name="T2" fmla="*/ 1409 w 4712"/>
              <a:gd name="T3" fmla="*/ 3442 h 4068"/>
              <a:gd name="T4" fmla="*/ 0 w 4712"/>
              <a:gd name="T5" fmla="*/ 3442 h 4068"/>
              <a:gd name="T6" fmla="*/ 0 w 4712"/>
              <a:gd name="T7" fmla="*/ 4068 h 4068"/>
              <a:gd name="T8" fmla="*/ 2035 w 4712"/>
              <a:gd name="T9" fmla="*/ 4068 h 4068"/>
              <a:gd name="T10" fmla="*/ 2035 w 4712"/>
              <a:gd name="T11" fmla="*/ 2345 h 4068"/>
              <a:gd name="T12" fmla="*/ 4225 w 4712"/>
              <a:gd name="T13" fmla="*/ 1565 h 4068"/>
              <a:gd name="T14" fmla="*/ 4226 w 4712"/>
              <a:gd name="T15" fmla="*/ 1563 h 4068"/>
              <a:gd name="T16" fmla="*/ 4225 w 4712"/>
              <a:gd name="T17" fmla="*/ 1565 h 4068"/>
              <a:gd name="T18" fmla="*/ 617 w 4712"/>
              <a:gd name="T19" fmla="*/ 662 h 4068"/>
              <a:gd name="T20" fmla="*/ 4225 w 4712"/>
              <a:gd name="T21" fmla="*/ 1565 h 4068"/>
              <a:gd name="T22" fmla="*/ 4400 w 4712"/>
              <a:gd name="T23" fmla="*/ 1608 h 4068"/>
              <a:gd name="T24" fmla="*/ 4712 w 4712"/>
              <a:gd name="T25" fmla="*/ 982 h 4068"/>
              <a:gd name="T26" fmla="*/ 782 w 4712"/>
              <a:gd name="T27" fmla="*/ 0 h 4068"/>
              <a:gd name="T28" fmla="*/ 617 w 4712"/>
              <a:gd name="T29" fmla="*/ 662 h 4068"/>
              <a:gd name="T30" fmla="*/ 617 w 4712"/>
              <a:gd name="T31" fmla="*/ 662 h 4068"/>
              <a:gd name="T32" fmla="*/ 313 w 4712"/>
              <a:gd name="T33" fmla="*/ 1876 h 4068"/>
              <a:gd name="T34" fmla="*/ 3652 w 4712"/>
              <a:gd name="T35" fmla="*/ 2711 h 4068"/>
              <a:gd name="T36" fmla="*/ 4225 w 4712"/>
              <a:gd name="T37" fmla="*/ 1565 h 4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2" h="4068">
                <a:moveTo>
                  <a:pt x="1409" y="2190"/>
                </a:moveTo>
                <a:lnTo>
                  <a:pt x="1409" y="3442"/>
                </a:lnTo>
                <a:lnTo>
                  <a:pt x="0" y="3442"/>
                </a:lnTo>
                <a:moveTo>
                  <a:pt x="0" y="4068"/>
                </a:moveTo>
                <a:lnTo>
                  <a:pt x="2035" y="4068"/>
                </a:lnTo>
                <a:lnTo>
                  <a:pt x="2035" y="2345"/>
                </a:lnTo>
                <a:moveTo>
                  <a:pt x="4225" y="1565"/>
                </a:moveTo>
                <a:lnTo>
                  <a:pt x="4226" y="1563"/>
                </a:lnTo>
                <a:moveTo>
                  <a:pt x="4225" y="1565"/>
                </a:moveTo>
                <a:lnTo>
                  <a:pt x="617" y="662"/>
                </a:lnTo>
                <a:moveTo>
                  <a:pt x="4225" y="1565"/>
                </a:moveTo>
                <a:lnTo>
                  <a:pt x="4400" y="1608"/>
                </a:lnTo>
                <a:lnTo>
                  <a:pt x="4712" y="982"/>
                </a:lnTo>
                <a:lnTo>
                  <a:pt x="782" y="0"/>
                </a:lnTo>
                <a:lnTo>
                  <a:pt x="617" y="662"/>
                </a:lnTo>
                <a:moveTo>
                  <a:pt x="617" y="662"/>
                </a:moveTo>
                <a:lnTo>
                  <a:pt x="313" y="1876"/>
                </a:lnTo>
                <a:lnTo>
                  <a:pt x="3652" y="2711"/>
                </a:lnTo>
                <a:lnTo>
                  <a:pt x="4225" y="156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9" name="PhotoCollection_E7AA" title="Icon of a stacked photo of a landscape">
            <a:extLst>
              <a:ext uri="{FF2B5EF4-FFF2-40B4-BE49-F238E27FC236}">
                <a16:creationId xmlns:a16="http://schemas.microsoft.com/office/drawing/2014/main" id="{4B78DF44-4A8A-447D-AD14-27E600288C17}"/>
              </a:ext>
            </a:extLst>
          </p:cNvPr>
          <p:cNvSpPr>
            <a:spLocks noChangeAspect="1" noEditPoints="1"/>
          </p:cNvSpPr>
          <p:nvPr/>
        </p:nvSpPr>
        <p:spPr bwMode="auto">
          <a:xfrm>
            <a:off x="1658672" y="5780574"/>
            <a:ext cx="478629" cy="365708"/>
          </a:xfrm>
          <a:custGeom>
            <a:avLst/>
            <a:gdLst>
              <a:gd name="T0" fmla="*/ 3326 w 3752"/>
              <a:gd name="T1" fmla="*/ 2439 h 2865"/>
              <a:gd name="T2" fmla="*/ 0 w 3752"/>
              <a:gd name="T3" fmla="*/ 2439 h 2865"/>
              <a:gd name="T4" fmla="*/ 0 w 3752"/>
              <a:gd name="T5" fmla="*/ 0 h 2865"/>
              <a:gd name="T6" fmla="*/ 3326 w 3752"/>
              <a:gd name="T7" fmla="*/ 0 h 2865"/>
              <a:gd name="T8" fmla="*/ 3326 w 3752"/>
              <a:gd name="T9" fmla="*/ 2439 h 2865"/>
              <a:gd name="T10" fmla="*/ 2616 w 3752"/>
              <a:gd name="T11" fmla="*/ 665 h 2865"/>
              <a:gd name="T12" fmla="*/ 2660 w 3752"/>
              <a:gd name="T13" fmla="*/ 710 h 2865"/>
              <a:gd name="T14" fmla="*/ 2705 w 3752"/>
              <a:gd name="T15" fmla="*/ 665 h 2865"/>
              <a:gd name="T16" fmla="*/ 2660 w 3752"/>
              <a:gd name="T17" fmla="*/ 620 h 2865"/>
              <a:gd name="T18" fmla="*/ 2616 w 3752"/>
              <a:gd name="T19" fmla="*/ 665 h 2865"/>
              <a:gd name="T20" fmla="*/ 2660 w 3752"/>
              <a:gd name="T21" fmla="*/ 2439 h 2865"/>
              <a:gd name="T22" fmla="*/ 887 w 3752"/>
              <a:gd name="T23" fmla="*/ 665 h 2865"/>
              <a:gd name="T24" fmla="*/ 0 w 3752"/>
              <a:gd name="T25" fmla="*/ 1552 h 2865"/>
              <a:gd name="T26" fmla="*/ 3326 w 3752"/>
              <a:gd name="T27" fmla="*/ 2217 h 2865"/>
              <a:gd name="T28" fmla="*/ 2439 w 3752"/>
              <a:gd name="T29" fmla="*/ 1330 h 2865"/>
              <a:gd name="T30" fmla="*/ 1995 w 3752"/>
              <a:gd name="T31" fmla="*/ 1774 h 2865"/>
              <a:gd name="T32" fmla="*/ 426 w 3752"/>
              <a:gd name="T33" fmla="*/ 2439 h 2865"/>
              <a:gd name="T34" fmla="*/ 426 w 3752"/>
              <a:gd name="T35" fmla="*/ 2865 h 2865"/>
              <a:gd name="T36" fmla="*/ 3752 w 3752"/>
              <a:gd name="T37" fmla="*/ 2865 h 2865"/>
              <a:gd name="T38" fmla="*/ 3752 w 3752"/>
              <a:gd name="T39" fmla="*/ 426 h 2865"/>
              <a:gd name="T40" fmla="*/ 3326 w 3752"/>
              <a:gd name="T41" fmla="*/ 426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52" h="2865">
                <a:moveTo>
                  <a:pt x="3326" y="2439"/>
                </a:moveTo>
                <a:cubicBezTo>
                  <a:pt x="0" y="2439"/>
                  <a:pt x="0" y="2439"/>
                  <a:pt x="0" y="2439"/>
                </a:cubicBezTo>
                <a:cubicBezTo>
                  <a:pt x="0" y="0"/>
                  <a:pt x="0" y="0"/>
                  <a:pt x="0" y="0"/>
                </a:cubicBezTo>
                <a:cubicBezTo>
                  <a:pt x="3326" y="0"/>
                  <a:pt x="3326" y="0"/>
                  <a:pt x="3326" y="0"/>
                </a:cubicBezTo>
                <a:lnTo>
                  <a:pt x="3326" y="2439"/>
                </a:lnTo>
                <a:close/>
                <a:moveTo>
                  <a:pt x="2616" y="665"/>
                </a:moveTo>
                <a:cubicBezTo>
                  <a:pt x="2616" y="690"/>
                  <a:pt x="2636" y="710"/>
                  <a:pt x="2660" y="710"/>
                </a:cubicBezTo>
                <a:cubicBezTo>
                  <a:pt x="2685" y="710"/>
                  <a:pt x="2705" y="690"/>
                  <a:pt x="2705" y="665"/>
                </a:cubicBezTo>
                <a:cubicBezTo>
                  <a:pt x="2705" y="640"/>
                  <a:pt x="2685" y="620"/>
                  <a:pt x="2660" y="620"/>
                </a:cubicBezTo>
                <a:cubicBezTo>
                  <a:pt x="2636" y="620"/>
                  <a:pt x="2616" y="640"/>
                  <a:pt x="2616" y="665"/>
                </a:cubicBezTo>
                <a:close/>
                <a:moveTo>
                  <a:pt x="2660" y="2439"/>
                </a:moveTo>
                <a:cubicBezTo>
                  <a:pt x="887" y="665"/>
                  <a:pt x="887" y="665"/>
                  <a:pt x="887" y="665"/>
                </a:cubicBezTo>
                <a:cubicBezTo>
                  <a:pt x="0" y="1552"/>
                  <a:pt x="0" y="1552"/>
                  <a:pt x="0" y="1552"/>
                </a:cubicBezTo>
                <a:moveTo>
                  <a:pt x="3326" y="2217"/>
                </a:moveTo>
                <a:cubicBezTo>
                  <a:pt x="2439" y="1330"/>
                  <a:pt x="2439" y="1330"/>
                  <a:pt x="2439" y="1330"/>
                </a:cubicBezTo>
                <a:cubicBezTo>
                  <a:pt x="1995" y="1774"/>
                  <a:pt x="1995" y="1774"/>
                  <a:pt x="1995" y="1774"/>
                </a:cubicBezTo>
                <a:moveTo>
                  <a:pt x="426" y="2439"/>
                </a:moveTo>
                <a:cubicBezTo>
                  <a:pt x="426" y="2865"/>
                  <a:pt x="426" y="2865"/>
                  <a:pt x="426" y="2865"/>
                </a:cubicBezTo>
                <a:cubicBezTo>
                  <a:pt x="3752" y="2865"/>
                  <a:pt x="3752" y="2865"/>
                  <a:pt x="3752" y="2865"/>
                </a:cubicBezTo>
                <a:cubicBezTo>
                  <a:pt x="3752" y="426"/>
                  <a:pt x="3752" y="426"/>
                  <a:pt x="3752" y="426"/>
                </a:cubicBezTo>
                <a:cubicBezTo>
                  <a:pt x="3326" y="426"/>
                  <a:pt x="3326" y="426"/>
                  <a:pt x="3326" y="42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3" name="Photo2_EB9F" title="Icon of a photo of a landscape">
            <a:extLst>
              <a:ext uri="{FF2B5EF4-FFF2-40B4-BE49-F238E27FC236}">
                <a16:creationId xmlns:a16="http://schemas.microsoft.com/office/drawing/2014/main" id="{15EC7BE2-DBDB-4A78-AA7D-259B94D06810}"/>
              </a:ext>
            </a:extLst>
          </p:cNvPr>
          <p:cNvSpPr>
            <a:spLocks noChangeAspect="1" noEditPoints="1"/>
          </p:cNvSpPr>
          <p:nvPr/>
        </p:nvSpPr>
        <p:spPr bwMode="auto">
          <a:xfrm>
            <a:off x="688848" y="5780574"/>
            <a:ext cx="498307" cy="365708"/>
          </a:xfrm>
          <a:custGeom>
            <a:avLst/>
            <a:gdLst>
              <a:gd name="T0" fmla="*/ 3752 w 3752"/>
              <a:gd name="T1" fmla="*/ 2752 h 2752"/>
              <a:gd name="T2" fmla="*/ 0 w 3752"/>
              <a:gd name="T3" fmla="*/ 2752 h 2752"/>
              <a:gd name="T4" fmla="*/ 0 w 3752"/>
              <a:gd name="T5" fmla="*/ 0 h 2752"/>
              <a:gd name="T6" fmla="*/ 3752 w 3752"/>
              <a:gd name="T7" fmla="*/ 0 h 2752"/>
              <a:gd name="T8" fmla="*/ 3752 w 3752"/>
              <a:gd name="T9" fmla="*/ 2752 h 2752"/>
              <a:gd name="T10" fmla="*/ 2951 w 3752"/>
              <a:gd name="T11" fmla="*/ 751 h 2752"/>
              <a:gd name="T12" fmla="*/ 3002 w 3752"/>
              <a:gd name="T13" fmla="*/ 801 h 2752"/>
              <a:gd name="T14" fmla="*/ 3052 w 3752"/>
              <a:gd name="T15" fmla="*/ 751 h 2752"/>
              <a:gd name="T16" fmla="*/ 3002 w 3752"/>
              <a:gd name="T17" fmla="*/ 700 h 2752"/>
              <a:gd name="T18" fmla="*/ 2951 w 3752"/>
              <a:gd name="T19" fmla="*/ 751 h 2752"/>
              <a:gd name="T20" fmla="*/ 3002 w 3752"/>
              <a:gd name="T21" fmla="*/ 2752 h 2752"/>
              <a:gd name="T22" fmla="*/ 1000 w 3752"/>
              <a:gd name="T23" fmla="*/ 751 h 2752"/>
              <a:gd name="T24" fmla="*/ 0 w 3752"/>
              <a:gd name="T25" fmla="*/ 1751 h 2752"/>
              <a:gd name="T26" fmla="*/ 3752 w 3752"/>
              <a:gd name="T27" fmla="*/ 2502 h 2752"/>
              <a:gd name="T28" fmla="*/ 2752 w 3752"/>
              <a:gd name="T29" fmla="*/ 1501 h 2752"/>
              <a:gd name="T30" fmla="*/ 2251 w 3752"/>
              <a:gd name="T31" fmla="*/ 200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2" h="2752">
                <a:moveTo>
                  <a:pt x="3752" y="2752"/>
                </a:moveTo>
                <a:cubicBezTo>
                  <a:pt x="0" y="2752"/>
                  <a:pt x="0" y="2752"/>
                  <a:pt x="0" y="2752"/>
                </a:cubicBezTo>
                <a:cubicBezTo>
                  <a:pt x="0" y="0"/>
                  <a:pt x="0" y="0"/>
                  <a:pt x="0" y="0"/>
                </a:cubicBezTo>
                <a:cubicBezTo>
                  <a:pt x="3752" y="0"/>
                  <a:pt x="3752" y="0"/>
                  <a:pt x="3752" y="0"/>
                </a:cubicBezTo>
                <a:lnTo>
                  <a:pt x="3752" y="2752"/>
                </a:lnTo>
                <a:close/>
                <a:moveTo>
                  <a:pt x="2951" y="751"/>
                </a:moveTo>
                <a:cubicBezTo>
                  <a:pt x="2951" y="778"/>
                  <a:pt x="2974" y="801"/>
                  <a:pt x="3002" y="801"/>
                </a:cubicBezTo>
                <a:cubicBezTo>
                  <a:pt x="3030" y="801"/>
                  <a:pt x="3052" y="778"/>
                  <a:pt x="3052" y="751"/>
                </a:cubicBezTo>
                <a:cubicBezTo>
                  <a:pt x="3052" y="723"/>
                  <a:pt x="3030" y="700"/>
                  <a:pt x="3002" y="700"/>
                </a:cubicBezTo>
                <a:cubicBezTo>
                  <a:pt x="2974" y="700"/>
                  <a:pt x="2951" y="723"/>
                  <a:pt x="2951" y="751"/>
                </a:cubicBezTo>
                <a:close/>
                <a:moveTo>
                  <a:pt x="3002" y="2752"/>
                </a:moveTo>
                <a:cubicBezTo>
                  <a:pt x="1000" y="751"/>
                  <a:pt x="1000" y="751"/>
                  <a:pt x="1000" y="751"/>
                </a:cubicBezTo>
                <a:cubicBezTo>
                  <a:pt x="0" y="1751"/>
                  <a:pt x="0" y="1751"/>
                  <a:pt x="0" y="1751"/>
                </a:cubicBezTo>
                <a:moveTo>
                  <a:pt x="3752" y="2502"/>
                </a:moveTo>
                <a:cubicBezTo>
                  <a:pt x="2752" y="1501"/>
                  <a:pt x="2752" y="1501"/>
                  <a:pt x="2752" y="1501"/>
                </a:cubicBezTo>
                <a:cubicBezTo>
                  <a:pt x="2251" y="2001"/>
                  <a:pt x="2251" y="2001"/>
                  <a:pt x="2251" y="200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7" name="speech_4" title="Icon of a chat bubble with a video camera in it">
            <a:extLst>
              <a:ext uri="{FF2B5EF4-FFF2-40B4-BE49-F238E27FC236}">
                <a16:creationId xmlns:a16="http://schemas.microsoft.com/office/drawing/2014/main" id="{5F27A658-5525-4C59-8DB4-409AB906AF49}"/>
              </a:ext>
            </a:extLst>
          </p:cNvPr>
          <p:cNvSpPr>
            <a:spLocks noChangeAspect="1" noEditPoints="1"/>
          </p:cNvSpPr>
          <p:nvPr/>
        </p:nvSpPr>
        <p:spPr bwMode="auto">
          <a:xfrm>
            <a:off x="11297898" y="5780574"/>
            <a:ext cx="409375" cy="365708"/>
          </a:xfrm>
          <a:custGeom>
            <a:avLst/>
            <a:gdLst>
              <a:gd name="T0" fmla="*/ 298 w 525"/>
              <a:gd name="T1" fmla="*/ 357 h 469"/>
              <a:gd name="T2" fmla="*/ 186 w 525"/>
              <a:gd name="T3" fmla="*/ 357 h 469"/>
              <a:gd name="T4" fmla="*/ 74 w 525"/>
              <a:gd name="T5" fmla="*/ 469 h 469"/>
              <a:gd name="T6" fmla="*/ 74 w 525"/>
              <a:gd name="T7" fmla="*/ 357 h 469"/>
              <a:gd name="T8" fmla="*/ 0 w 525"/>
              <a:gd name="T9" fmla="*/ 357 h 469"/>
              <a:gd name="T10" fmla="*/ 0 w 525"/>
              <a:gd name="T11" fmla="*/ 0 h 469"/>
              <a:gd name="T12" fmla="*/ 525 w 525"/>
              <a:gd name="T13" fmla="*/ 0 h 469"/>
              <a:gd name="T14" fmla="*/ 525 w 525"/>
              <a:gd name="T15" fmla="*/ 295 h 469"/>
              <a:gd name="T16" fmla="*/ 292 w 525"/>
              <a:gd name="T17" fmla="*/ 357 h 469"/>
              <a:gd name="T18" fmla="*/ 292 w 525"/>
              <a:gd name="T19" fmla="*/ 357 h 469"/>
              <a:gd name="T20" fmla="*/ 298 w 525"/>
              <a:gd name="T21" fmla="*/ 357 h 469"/>
              <a:gd name="T22" fmla="*/ 525 w 525"/>
              <a:gd name="T23" fmla="*/ 357 h 469"/>
              <a:gd name="T24" fmla="*/ 525 w 525"/>
              <a:gd name="T25" fmla="*/ 295 h 469"/>
              <a:gd name="T26" fmla="*/ 319 w 525"/>
              <a:gd name="T27" fmla="*/ 148 h 469"/>
              <a:gd name="T28" fmla="*/ 319 w 525"/>
              <a:gd name="T29" fmla="*/ 100 h 469"/>
              <a:gd name="T30" fmla="*/ 131 w 525"/>
              <a:gd name="T31" fmla="*/ 100 h 469"/>
              <a:gd name="T32" fmla="*/ 131 w 525"/>
              <a:gd name="T33" fmla="*/ 251 h 469"/>
              <a:gd name="T34" fmla="*/ 319 w 525"/>
              <a:gd name="T35" fmla="*/ 251 h 469"/>
              <a:gd name="T36" fmla="*/ 319 w 525"/>
              <a:gd name="T37" fmla="*/ 148 h 469"/>
              <a:gd name="T38" fmla="*/ 319 w 525"/>
              <a:gd name="T39" fmla="*/ 206 h 469"/>
              <a:gd name="T40" fmla="*/ 393 w 525"/>
              <a:gd name="T41" fmla="*/ 247 h 469"/>
              <a:gd name="T42" fmla="*/ 393 w 525"/>
              <a:gd name="T43" fmla="*/ 110 h 469"/>
              <a:gd name="T44" fmla="*/ 319 w 525"/>
              <a:gd name="T45" fmla="*/ 14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5" h="469">
                <a:moveTo>
                  <a:pt x="298" y="357"/>
                </a:moveTo>
                <a:lnTo>
                  <a:pt x="186" y="357"/>
                </a:lnTo>
                <a:lnTo>
                  <a:pt x="74" y="469"/>
                </a:lnTo>
                <a:lnTo>
                  <a:pt x="74" y="357"/>
                </a:lnTo>
                <a:lnTo>
                  <a:pt x="0" y="357"/>
                </a:lnTo>
                <a:lnTo>
                  <a:pt x="0" y="0"/>
                </a:lnTo>
                <a:lnTo>
                  <a:pt x="525" y="0"/>
                </a:lnTo>
                <a:lnTo>
                  <a:pt x="525" y="295"/>
                </a:lnTo>
                <a:moveTo>
                  <a:pt x="292" y="357"/>
                </a:moveTo>
                <a:lnTo>
                  <a:pt x="292" y="357"/>
                </a:lnTo>
                <a:moveTo>
                  <a:pt x="298" y="357"/>
                </a:moveTo>
                <a:lnTo>
                  <a:pt x="525" y="357"/>
                </a:lnTo>
                <a:lnTo>
                  <a:pt x="525" y="295"/>
                </a:lnTo>
                <a:moveTo>
                  <a:pt x="319" y="148"/>
                </a:moveTo>
                <a:lnTo>
                  <a:pt x="319" y="100"/>
                </a:lnTo>
                <a:lnTo>
                  <a:pt x="131" y="100"/>
                </a:lnTo>
                <a:lnTo>
                  <a:pt x="131" y="251"/>
                </a:lnTo>
                <a:lnTo>
                  <a:pt x="319" y="251"/>
                </a:lnTo>
                <a:lnTo>
                  <a:pt x="319" y="148"/>
                </a:lnTo>
                <a:moveTo>
                  <a:pt x="319" y="206"/>
                </a:moveTo>
                <a:lnTo>
                  <a:pt x="393" y="247"/>
                </a:lnTo>
                <a:lnTo>
                  <a:pt x="393" y="110"/>
                </a:lnTo>
                <a:lnTo>
                  <a:pt x="319" y="14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CellPhone_Video" title="Icon of a cellphone with a play symbol on the screen">
            <a:extLst>
              <a:ext uri="{FF2B5EF4-FFF2-40B4-BE49-F238E27FC236}">
                <a16:creationId xmlns:a16="http://schemas.microsoft.com/office/drawing/2014/main" id="{EEDC06C3-3065-49AF-9592-0806AC7E5453}"/>
              </a:ext>
            </a:extLst>
          </p:cNvPr>
          <p:cNvSpPr>
            <a:spLocks noChangeAspect="1" noEditPoints="1"/>
          </p:cNvSpPr>
          <p:nvPr/>
        </p:nvSpPr>
        <p:spPr bwMode="auto">
          <a:xfrm>
            <a:off x="10419157" y="5757718"/>
            <a:ext cx="246892" cy="411421"/>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 name="T22" fmla="*/ 1433 w 2250"/>
              <a:gd name="T23" fmla="*/ 1453 h 3750"/>
              <a:gd name="T24" fmla="*/ 817 w 2250"/>
              <a:gd name="T25" fmla="*/ 1064 h 3750"/>
              <a:gd name="T26" fmla="*/ 817 w 2250"/>
              <a:gd name="T27" fmla="*/ 1843 h 3750"/>
              <a:gd name="T28" fmla="*/ 1433 w 2250"/>
              <a:gd name="T29" fmla="*/ 1453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moveTo>
                  <a:pt x="1433" y="1453"/>
                </a:moveTo>
                <a:cubicBezTo>
                  <a:pt x="817" y="1064"/>
                  <a:pt x="817" y="1064"/>
                  <a:pt x="817" y="1064"/>
                </a:cubicBezTo>
                <a:cubicBezTo>
                  <a:pt x="817" y="1843"/>
                  <a:pt x="817" y="1843"/>
                  <a:pt x="817" y="1843"/>
                </a:cubicBezTo>
                <a:lnTo>
                  <a:pt x="1433" y="1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5" name="Accessibility" title="Icon of a person in a wheelchair">
            <a:extLst>
              <a:ext uri="{FF2B5EF4-FFF2-40B4-BE49-F238E27FC236}">
                <a16:creationId xmlns:a16="http://schemas.microsoft.com/office/drawing/2014/main" id="{8AC0C9B5-F858-47CD-9101-B5832C03FBE9}"/>
              </a:ext>
            </a:extLst>
          </p:cNvPr>
          <p:cNvSpPr>
            <a:spLocks noChangeAspect="1" noEditPoints="1"/>
          </p:cNvSpPr>
          <p:nvPr/>
        </p:nvSpPr>
        <p:spPr bwMode="auto">
          <a:xfrm>
            <a:off x="5580690" y="3037766"/>
            <a:ext cx="314462" cy="365708"/>
          </a:xfrm>
          <a:custGeom>
            <a:avLst/>
            <a:gdLst>
              <a:gd name="T0" fmla="*/ 284 w 304"/>
              <a:gd name="T1" fmla="*/ 35 h 354"/>
              <a:gd name="T2" fmla="*/ 248 w 304"/>
              <a:gd name="T3" fmla="*/ 71 h 354"/>
              <a:gd name="T4" fmla="*/ 213 w 304"/>
              <a:gd name="T5" fmla="*/ 35 h 354"/>
              <a:gd name="T6" fmla="*/ 248 w 304"/>
              <a:gd name="T7" fmla="*/ 0 h 354"/>
              <a:gd name="T8" fmla="*/ 284 w 304"/>
              <a:gd name="T9" fmla="*/ 35 h 354"/>
              <a:gd name="T10" fmla="*/ 213 w 304"/>
              <a:gd name="T11" fmla="*/ 248 h 354"/>
              <a:gd name="T12" fmla="*/ 107 w 304"/>
              <a:gd name="T13" fmla="*/ 142 h 354"/>
              <a:gd name="T14" fmla="*/ 0 w 304"/>
              <a:gd name="T15" fmla="*/ 248 h 354"/>
              <a:gd name="T16" fmla="*/ 107 w 304"/>
              <a:gd name="T17" fmla="*/ 354 h 354"/>
              <a:gd name="T18" fmla="*/ 213 w 304"/>
              <a:gd name="T19" fmla="*/ 248 h 354"/>
              <a:gd name="T20" fmla="*/ 205 w 304"/>
              <a:gd name="T21" fmla="*/ 207 h 354"/>
              <a:gd name="T22" fmla="*/ 261 w 304"/>
              <a:gd name="T23" fmla="*/ 207 h 354"/>
              <a:gd name="T24" fmla="*/ 242 w 304"/>
              <a:gd name="T25" fmla="*/ 303 h 354"/>
              <a:gd name="T26" fmla="*/ 260 w 304"/>
              <a:gd name="T27" fmla="*/ 325 h 354"/>
              <a:gd name="T28" fmla="*/ 260 w 304"/>
              <a:gd name="T29" fmla="*/ 325 h 354"/>
              <a:gd name="T30" fmla="*/ 278 w 304"/>
              <a:gd name="T31" fmla="*/ 310 h 354"/>
              <a:gd name="T32" fmla="*/ 301 w 304"/>
              <a:gd name="T33" fmla="*/ 192 h 354"/>
              <a:gd name="T34" fmla="*/ 284 w 304"/>
              <a:gd name="T35" fmla="*/ 171 h 354"/>
              <a:gd name="T36" fmla="*/ 180 w 304"/>
              <a:gd name="T37" fmla="*/ 171 h 354"/>
              <a:gd name="T38" fmla="*/ 181 w 304"/>
              <a:gd name="T39" fmla="*/ 172 h 354"/>
              <a:gd name="T40" fmla="*/ 219 w 304"/>
              <a:gd name="T41" fmla="*/ 123 h 354"/>
              <a:gd name="T42" fmla="*/ 210 w 304"/>
              <a:gd name="T43" fmla="*/ 63 h 354"/>
              <a:gd name="T44" fmla="*/ 129 w 304"/>
              <a:gd name="T45" fmla="*/ 9 h 354"/>
              <a:gd name="T46" fmla="*/ 99 w 304"/>
              <a:gd name="T47" fmla="*/ 14 h 354"/>
              <a:gd name="T48" fmla="*/ 61 w 304"/>
              <a:gd name="T49" fmla="*/ 62 h 354"/>
              <a:gd name="T50" fmla="*/ 65 w 304"/>
              <a:gd name="T51" fmla="*/ 89 h 354"/>
              <a:gd name="T52" fmla="*/ 65 w 304"/>
              <a:gd name="T53" fmla="*/ 89 h 354"/>
              <a:gd name="T54" fmla="*/ 90 w 304"/>
              <a:gd name="T55" fmla="*/ 85 h 354"/>
              <a:gd name="T56" fmla="*/ 120 w 304"/>
              <a:gd name="T57" fmla="*/ 46 h 354"/>
              <a:gd name="T58" fmla="*/ 155 w 304"/>
              <a:gd name="T59" fmla="*/ 70 h 354"/>
              <a:gd name="T60" fmla="*/ 99 w 304"/>
              <a:gd name="T61" fmla="*/ 14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 h="354">
                <a:moveTo>
                  <a:pt x="284" y="35"/>
                </a:moveTo>
                <a:cubicBezTo>
                  <a:pt x="284" y="55"/>
                  <a:pt x="268" y="71"/>
                  <a:pt x="248" y="71"/>
                </a:cubicBezTo>
                <a:cubicBezTo>
                  <a:pt x="229" y="71"/>
                  <a:pt x="213" y="55"/>
                  <a:pt x="213" y="35"/>
                </a:cubicBezTo>
                <a:cubicBezTo>
                  <a:pt x="213" y="16"/>
                  <a:pt x="229" y="0"/>
                  <a:pt x="248" y="0"/>
                </a:cubicBezTo>
                <a:cubicBezTo>
                  <a:pt x="268" y="0"/>
                  <a:pt x="284" y="16"/>
                  <a:pt x="284" y="35"/>
                </a:cubicBezTo>
                <a:close/>
                <a:moveTo>
                  <a:pt x="213" y="248"/>
                </a:moveTo>
                <a:cubicBezTo>
                  <a:pt x="213" y="189"/>
                  <a:pt x="165" y="142"/>
                  <a:pt x="107" y="142"/>
                </a:cubicBezTo>
                <a:cubicBezTo>
                  <a:pt x="48" y="142"/>
                  <a:pt x="0" y="189"/>
                  <a:pt x="0" y="248"/>
                </a:cubicBezTo>
                <a:cubicBezTo>
                  <a:pt x="0" y="306"/>
                  <a:pt x="48" y="354"/>
                  <a:pt x="107" y="354"/>
                </a:cubicBezTo>
                <a:cubicBezTo>
                  <a:pt x="165" y="354"/>
                  <a:pt x="213" y="306"/>
                  <a:pt x="213" y="248"/>
                </a:cubicBezTo>
                <a:close/>
                <a:moveTo>
                  <a:pt x="205" y="207"/>
                </a:moveTo>
                <a:cubicBezTo>
                  <a:pt x="261" y="207"/>
                  <a:pt x="261" y="207"/>
                  <a:pt x="261" y="207"/>
                </a:cubicBezTo>
                <a:cubicBezTo>
                  <a:pt x="242" y="303"/>
                  <a:pt x="242" y="303"/>
                  <a:pt x="242" y="303"/>
                </a:cubicBezTo>
                <a:cubicBezTo>
                  <a:pt x="240" y="314"/>
                  <a:pt x="248" y="325"/>
                  <a:pt x="260" y="325"/>
                </a:cubicBezTo>
                <a:cubicBezTo>
                  <a:pt x="260" y="325"/>
                  <a:pt x="260" y="325"/>
                  <a:pt x="260" y="325"/>
                </a:cubicBezTo>
                <a:cubicBezTo>
                  <a:pt x="269" y="325"/>
                  <a:pt x="276" y="319"/>
                  <a:pt x="278" y="310"/>
                </a:cubicBezTo>
                <a:cubicBezTo>
                  <a:pt x="301" y="192"/>
                  <a:pt x="301" y="192"/>
                  <a:pt x="301" y="192"/>
                </a:cubicBezTo>
                <a:cubicBezTo>
                  <a:pt x="304" y="181"/>
                  <a:pt x="295" y="171"/>
                  <a:pt x="284" y="171"/>
                </a:cubicBezTo>
                <a:cubicBezTo>
                  <a:pt x="180" y="171"/>
                  <a:pt x="180" y="171"/>
                  <a:pt x="180" y="171"/>
                </a:cubicBezTo>
                <a:moveTo>
                  <a:pt x="181" y="172"/>
                </a:moveTo>
                <a:cubicBezTo>
                  <a:pt x="219" y="123"/>
                  <a:pt x="219" y="123"/>
                  <a:pt x="219" y="123"/>
                </a:cubicBezTo>
                <a:cubicBezTo>
                  <a:pt x="234" y="104"/>
                  <a:pt x="230" y="76"/>
                  <a:pt x="210" y="63"/>
                </a:cubicBezTo>
                <a:cubicBezTo>
                  <a:pt x="129" y="9"/>
                  <a:pt x="129" y="9"/>
                  <a:pt x="129" y="9"/>
                </a:cubicBezTo>
                <a:cubicBezTo>
                  <a:pt x="120" y="3"/>
                  <a:pt x="106" y="5"/>
                  <a:pt x="99" y="14"/>
                </a:cubicBezTo>
                <a:cubicBezTo>
                  <a:pt x="61" y="62"/>
                  <a:pt x="61" y="62"/>
                  <a:pt x="61" y="62"/>
                </a:cubicBezTo>
                <a:cubicBezTo>
                  <a:pt x="55" y="71"/>
                  <a:pt x="57" y="83"/>
                  <a:pt x="65" y="89"/>
                </a:cubicBezTo>
                <a:cubicBezTo>
                  <a:pt x="65" y="89"/>
                  <a:pt x="65" y="89"/>
                  <a:pt x="65" y="89"/>
                </a:cubicBezTo>
                <a:cubicBezTo>
                  <a:pt x="73" y="94"/>
                  <a:pt x="84" y="92"/>
                  <a:pt x="90" y="85"/>
                </a:cubicBezTo>
                <a:cubicBezTo>
                  <a:pt x="120" y="46"/>
                  <a:pt x="120" y="46"/>
                  <a:pt x="120" y="46"/>
                </a:cubicBezTo>
                <a:cubicBezTo>
                  <a:pt x="155" y="70"/>
                  <a:pt x="155" y="70"/>
                  <a:pt x="155" y="70"/>
                </a:cubicBezTo>
                <a:cubicBezTo>
                  <a:pt x="99" y="142"/>
                  <a:pt x="99" y="142"/>
                  <a:pt x="99" y="14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9" name="Hospital_E91D" title="Icon of a first-aid box">
            <a:extLst>
              <a:ext uri="{FF2B5EF4-FFF2-40B4-BE49-F238E27FC236}">
                <a16:creationId xmlns:a16="http://schemas.microsoft.com/office/drawing/2014/main" id="{1658607B-A4A7-4FA2-8104-49F5B8BD8473}"/>
              </a:ext>
            </a:extLst>
          </p:cNvPr>
          <p:cNvSpPr>
            <a:spLocks noChangeAspect="1" noEditPoints="1"/>
          </p:cNvSpPr>
          <p:nvPr/>
        </p:nvSpPr>
        <p:spPr bwMode="auto">
          <a:xfrm>
            <a:off x="11291657" y="3037766"/>
            <a:ext cx="421854" cy="365708"/>
          </a:xfrm>
          <a:custGeom>
            <a:avLst/>
            <a:gdLst>
              <a:gd name="T0" fmla="*/ 3500 w 3750"/>
              <a:gd name="T1" fmla="*/ 3250 h 3250"/>
              <a:gd name="T2" fmla="*/ 250 w 3750"/>
              <a:gd name="T3" fmla="*/ 3250 h 3250"/>
              <a:gd name="T4" fmla="*/ 0 w 3750"/>
              <a:gd name="T5" fmla="*/ 3000 h 3250"/>
              <a:gd name="T6" fmla="*/ 0 w 3750"/>
              <a:gd name="T7" fmla="*/ 750 h 3250"/>
              <a:gd name="T8" fmla="*/ 250 w 3750"/>
              <a:gd name="T9" fmla="*/ 500 h 3250"/>
              <a:gd name="T10" fmla="*/ 3500 w 3750"/>
              <a:gd name="T11" fmla="*/ 500 h 3250"/>
              <a:gd name="T12" fmla="*/ 3750 w 3750"/>
              <a:gd name="T13" fmla="*/ 750 h 3250"/>
              <a:gd name="T14" fmla="*/ 3750 w 3750"/>
              <a:gd name="T15" fmla="*/ 3000 h 3250"/>
              <a:gd name="T16" fmla="*/ 3500 w 3750"/>
              <a:gd name="T17" fmla="*/ 3250 h 3250"/>
              <a:gd name="T18" fmla="*/ 2250 w 3750"/>
              <a:gd name="T19" fmla="*/ 2750 h 3250"/>
              <a:gd name="T20" fmla="*/ 2250 w 3750"/>
              <a:gd name="T21" fmla="*/ 2250 h 3250"/>
              <a:gd name="T22" fmla="*/ 2750 w 3750"/>
              <a:gd name="T23" fmla="*/ 2250 h 3250"/>
              <a:gd name="T24" fmla="*/ 2750 w 3750"/>
              <a:gd name="T25" fmla="*/ 1500 h 3250"/>
              <a:gd name="T26" fmla="*/ 2250 w 3750"/>
              <a:gd name="T27" fmla="*/ 1500 h 3250"/>
              <a:gd name="T28" fmla="*/ 2250 w 3750"/>
              <a:gd name="T29" fmla="*/ 1000 h 3250"/>
              <a:gd name="T30" fmla="*/ 1500 w 3750"/>
              <a:gd name="T31" fmla="*/ 1000 h 3250"/>
              <a:gd name="T32" fmla="*/ 1500 w 3750"/>
              <a:gd name="T33" fmla="*/ 1500 h 3250"/>
              <a:gd name="T34" fmla="*/ 1000 w 3750"/>
              <a:gd name="T35" fmla="*/ 1500 h 3250"/>
              <a:gd name="T36" fmla="*/ 1000 w 3750"/>
              <a:gd name="T37" fmla="*/ 2250 h 3250"/>
              <a:gd name="T38" fmla="*/ 1500 w 3750"/>
              <a:gd name="T39" fmla="*/ 2250 h 3250"/>
              <a:gd name="T40" fmla="*/ 1500 w 3750"/>
              <a:gd name="T41" fmla="*/ 2750 h 3250"/>
              <a:gd name="T42" fmla="*/ 2250 w 3750"/>
              <a:gd name="T43" fmla="*/ 2750 h 3250"/>
              <a:gd name="T44" fmla="*/ 2750 w 3750"/>
              <a:gd name="T45" fmla="*/ 500 h 3250"/>
              <a:gd name="T46" fmla="*/ 2750 w 3750"/>
              <a:gd name="T47" fmla="*/ 2 h 3250"/>
              <a:gd name="T48" fmla="*/ 2748 w 3750"/>
              <a:gd name="T49" fmla="*/ 0 h 3250"/>
              <a:gd name="T50" fmla="*/ 1002 w 3750"/>
              <a:gd name="T51" fmla="*/ 0 h 3250"/>
              <a:gd name="T52" fmla="*/ 1000 w 3750"/>
              <a:gd name="T53" fmla="*/ 2 h 3250"/>
              <a:gd name="T54" fmla="*/ 1000 w 3750"/>
              <a:gd name="T55" fmla="*/ 500 h 3250"/>
              <a:gd name="T56" fmla="*/ 2750 w 3750"/>
              <a:gd name="T57" fmla="*/ 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50" h="3250">
                <a:moveTo>
                  <a:pt x="3500" y="3250"/>
                </a:moveTo>
                <a:cubicBezTo>
                  <a:pt x="250" y="3250"/>
                  <a:pt x="250" y="3250"/>
                  <a:pt x="250" y="3250"/>
                </a:cubicBezTo>
                <a:cubicBezTo>
                  <a:pt x="112" y="3250"/>
                  <a:pt x="0" y="3138"/>
                  <a:pt x="0" y="3000"/>
                </a:cubicBezTo>
                <a:cubicBezTo>
                  <a:pt x="0" y="750"/>
                  <a:pt x="0" y="750"/>
                  <a:pt x="0" y="750"/>
                </a:cubicBezTo>
                <a:cubicBezTo>
                  <a:pt x="0" y="612"/>
                  <a:pt x="112" y="500"/>
                  <a:pt x="250" y="500"/>
                </a:cubicBezTo>
                <a:cubicBezTo>
                  <a:pt x="3500" y="500"/>
                  <a:pt x="3500" y="500"/>
                  <a:pt x="3500" y="500"/>
                </a:cubicBezTo>
                <a:cubicBezTo>
                  <a:pt x="3638" y="500"/>
                  <a:pt x="3750" y="612"/>
                  <a:pt x="3750" y="750"/>
                </a:cubicBezTo>
                <a:cubicBezTo>
                  <a:pt x="3750" y="3000"/>
                  <a:pt x="3750" y="3000"/>
                  <a:pt x="3750" y="3000"/>
                </a:cubicBezTo>
                <a:cubicBezTo>
                  <a:pt x="3750" y="3138"/>
                  <a:pt x="3638" y="3250"/>
                  <a:pt x="3500" y="3250"/>
                </a:cubicBezTo>
                <a:close/>
                <a:moveTo>
                  <a:pt x="2250" y="2750"/>
                </a:moveTo>
                <a:cubicBezTo>
                  <a:pt x="2250" y="2250"/>
                  <a:pt x="2250" y="2250"/>
                  <a:pt x="2250" y="2250"/>
                </a:cubicBezTo>
                <a:cubicBezTo>
                  <a:pt x="2750" y="2250"/>
                  <a:pt x="2750" y="2250"/>
                  <a:pt x="2750" y="2250"/>
                </a:cubicBezTo>
                <a:cubicBezTo>
                  <a:pt x="2750" y="1500"/>
                  <a:pt x="2750" y="1500"/>
                  <a:pt x="2750" y="1500"/>
                </a:cubicBezTo>
                <a:cubicBezTo>
                  <a:pt x="2250" y="1500"/>
                  <a:pt x="2250" y="1500"/>
                  <a:pt x="2250" y="1500"/>
                </a:cubicBezTo>
                <a:cubicBezTo>
                  <a:pt x="2250" y="1000"/>
                  <a:pt x="2250" y="1000"/>
                  <a:pt x="2250" y="1000"/>
                </a:cubicBezTo>
                <a:cubicBezTo>
                  <a:pt x="1500" y="1000"/>
                  <a:pt x="1500" y="1000"/>
                  <a:pt x="1500" y="1000"/>
                </a:cubicBezTo>
                <a:cubicBezTo>
                  <a:pt x="1500" y="1500"/>
                  <a:pt x="1500" y="1500"/>
                  <a:pt x="1500" y="1500"/>
                </a:cubicBezTo>
                <a:cubicBezTo>
                  <a:pt x="1000" y="1500"/>
                  <a:pt x="1000" y="1500"/>
                  <a:pt x="1000" y="1500"/>
                </a:cubicBezTo>
                <a:cubicBezTo>
                  <a:pt x="1000" y="2250"/>
                  <a:pt x="1000" y="2250"/>
                  <a:pt x="1000" y="2250"/>
                </a:cubicBezTo>
                <a:cubicBezTo>
                  <a:pt x="1500" y="2250"/>
                  <a:pt x="1500" y="2250"/>
                  <a:pt x="1500" y="2250"/>
                </a:cubicBezTo>
                <a:cubicBezTo>
                  <a:pt x="1500" y="2750"/>
                  <a:pt x="1500" y="2750"/>
                  <a:pt x="1500" y="2750"/>
                </a:cubicBezTo>
                <a:lnTo>
                  <a:pt x="2250" y="2750"/>
                </a:lnTo>
                <a:close/>
                <a:moveTo>
                  <a:pt x="2750" y="500"/>
                </a:moveTo>
                <a:cubicBezTo>
                  <a:pt x="2750" y="2"/>
                  <a:pt x="2750" y="2"/>
                  <a:pt x="2750" y="2"/>
                </a:cubicBezTo>
                <a:cubicBezTo>
                  <a:pt x="2750" y="1"/>
                  <a:pt x="2749" y="0"/>
                  <a:pt x="2748" y="0"/>
                </a:cubicBezTo>
                <a:cubicBezTo>
                  <a:pt x="1002" y="0"/>
                  <a:pt x="1002" y="0"/>
                  <a:pt x="1002" y="0"/>
                </a:cubicBezTo>
                <a:cubicBezTo>
                  <a:pt x="1001" y="0"/>
                  <a:pt x="1000" y="1"/>
                  <a:pt x="1000" y="2"/>
                </a:cubicBezTo>
                <a:cubicBezTo>
                  <a:pt x="1000" y="500"/>
                  <a:pt x="1000" y="500"/>
                  <a:pt x="1000" y="500"/>
                </a:cubicBezTo>
                <a:lnTo>
                  <a:pt x="2750" y="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3" name="Diagnostic_E9D9" title="Icon of a heartbeat inside of a box">
            <a:extLst>
              <a:ext uri="{FF2B5EF4-FFF2-40B4-BE49-F238E27FC236}">
                <a16:creationId xmlns:a16="http://schemas.microsoft.com/office/drawing/2014/main" id="{CA42609B-1F45-41F6-B471-C680FB9979C5}"/>
              </a:ext>
            </a:extLst>
          </p:cNvPr>
          <p:cNvSpPr>
            <a:spLocks noChangeAspect="1" noEditPoints="1"/>
          </p:cNvSpPr>
          <p:nvPr/>
        </p:nvSpPr>
        <p:spPr bwMode="auto">
          <a:xfrm>
            <a:off x="9399853" y="3037766"/>
            <a:ext cx="365529" cy="365708"/>
          </a:xfrm>
          <a:custGeom>
            <a:avLst/>
            <a:gdLst>
              <a:gd name="T0" fmla="*/ 0 w 3250"/>
              <a:gd name="T1" fmla="*/ 3250 h 3250"/>
              <a:gd name="T2" fmla="*/ 0 w 3250"/>
              <a:gd name="T3" fmla="*/ 0 h 3250"/>
              <a:gd name="T4" fmla="*/ 3250 w 3250"/>
              <a:gd name="T5" fmla="*/ 0 h 3250"/>
              <a:gd name="T6" fmla="*/ 3250 w 3250"/>
              <a:gd name="T7" fmla="*/ 3250 h 3250"/>
              <a:gd name="T8" fmla="*/ 0 w 3250"/>
              <a:gd name="T9" fmla="*/ 3250 h 3250"/>
              <a:gd name="T10" fmla="*/ 3250 w 3250"/>
              <a:gd name="T11" fmla="*/ 2000 h 3250"/>
              <a:gd name="T12" fmla="*/ 2553 w 3250"/>
              <a:gd name="T13" fmla="*/ 2000 h 3250"/>
              <a:gd name="T14" fmla="*/ 2535 w 3250"/>
              <a:gd name="T15" fmla="*/ 1985 h 3250"/>
              <a:gd name="T16" fmla="*/ 2379 w 3250"/>
              <a:gd name="T17" fmla="*/ 1362 h 3250"/>
              <a:gd name="T18" fmla="*/ 2360 w 3250"/>
              <a:gd name="T19" fmla="*/ 1347 h 3250"/>
              <a:gd name="T20" fmla="*/ 1987 w 3250"/>
              <a:gd name="T21" fmla="*/ 1347 h 3250"/>
              <a:gd name="T22" fmla="*/ 1969 w 3250"/>
              <a:gd name="T23" fmla="*/ 1332 h 3250"/>
              <a:gd name="T24" fmla="*/ 1768 w 3250"/>
              <a:gd name="T25" fmla="*/ 512 h 3250"/>
              <a:gd name="T26" fmla="*/ 1731 w 3250"/>
              <a:gd name="T27" fmla="*/ 512 h 3250"/>
              <a:gd name="T28" fmla="*/ 1227 w 3250"/>
              <a:gd name="T29" fmla="*/ 2467 h 3250"/>
              <a:gd name="T30" fmla="*/ 1195 w 3250"/>
              <a:gd name="T31" fmla="*/ 2476 h 3250"/>
              <a:gd name="T32" fmla="*/ 732 w 3250"/>
              <a:gd name="T33" fmla="*/ 2014 h 3250"/>
              <a:gd name="T34" fmla="*/ 705 w 3250"/>
              <a:gd name="T35" fmla="*/ 2014 h 3250"/>
              <a:gd name="T36" fmla="*/ 474 w 3250"/>
              <a:gd name="T37" fmla="*/ 2244 h 3250"/>
              <a:gd name="T38" fmla="*/ 461 w 3250"/>
              <a:gd name="T39" fmla="*/ 2250 h 3250"/>
              <a:gd name="T40" fmla="*/ 0 w 3250"/>
              <a:gd name="T41" fmla="*/ 225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50" h="3250">
                <a:moveTo>
                  <a:pt x="0" y="3250"/>
                </a:moveTo>
                <a:cubicBezTo>
                  <a:pt x="0" y="0"/>
                  <a:pt x="0" y="0"/>
                  <a:pt x="0" y="0"/>
                </a:cubicBezTo>
                <a:cubicBezTo>
                  <a:pt x="3250" y="0"/>
                  <a:pt x="3250" y="0"/>
                  <a:pt x="3250" y="0"/>
                </a:cubicBezTo>
                <a:cubicBezTo>
                  <a:pt x="3250" y="3250"/>
                  <a:pt x="3250" y="3250"/>
                  <a:pt x="3250" y="3250"/>
                </a:cubicBezTo>
                <a:lnTo>
                  <a:pt x="0" y="3250"/>
                </a:lnTo>
                <a:close/>
                <a:moveTo>
                  <a:pt x="3250" y="2000"/>
                </a:moveTo>
                <a:cubicBezTo>
                  <a:pt x="2553" y="2000"/>
                  <a:pt x="2553" y="2000"/>
                  <a:pt x="2553" y="2000"/>
                </a:cubicBezTo>
                <a:cubicBezTo>
                  <a:pt x="2544" y="2000"/>
                  <a:pt x="2537" y="1994"/>
                  <a:pt x="2535" y="1985"/>
                </a:cubicBezTo>
                <a:cubicBezTo>
                  <a:pt x="2379" y="1362"/>
                  <a:pt x="2379" y="1362"/>
                  <a:pt x="2379" y="1362"/>
                </a:cubicBezTo>
                <a:cubicBezTo>
                  <a:pt x="2377" y="1353"/>
                  <a:pt x="2369" y="1347"/>
                  <a:pt x="2360" y="1347"/>
                </a:cubicBezTo>
                <a:cubicBezTo>
                  <a:pt x="1987" y="1347"/>
                  <a:pt x="1987" y="1347"/>
                  <a:pt x="1987" y="1347"/>
                </a:cubicBezTo>
                <a:cubicBezTo>
                  <a:pt x="1978" y="1347"/>
                  <a:pt x="1971" y="1341"/>
                  <a:pt x="1969" y="1332"/>
                </a:cubicBezTo>
                <a:cubicBezTo>
                  <a:pt x="1768" y="512"/>
                  <a:pt x="1768" y="512"/>
                  <a:pt x="1768" y="512"/>
                </a:cubicBezTo>
                <a:cubicBezTo>
                  <a:pt x="1764" y="493"/>
                  <a:pt x="1736" y="493"/>
                  <a:pt x="1731" y="512"/>
                </a:cubicBezTo>
                <a:cubicBezTo>
                  <a:pt x="1227" y="2467"/>
                  <a:pt x="1227" y="2467"/>
                  <a:pt x="1227" y="2467"/>
                </a:cubicBezTo>
                <a:cubicBezTo>
                  <a:pt x="1223" y="2482"/>
                  <a:pt x="1205" y="2487"/>
                  <a:pt x="1195" y="2476"/>
                </a:cubicBezTo>
                <a:cubicBezTo>
                  <a:pt x="732" y="2014"/>
                  <a:pt x="732" y="2014"/>
                  <a:pt x="732" y="2014"/>
                </a:cubicBezTo>
                <a:cubicBezTo>
                  <a:pt x="725" y="2006"/>
                  <a:pt x="713" y="2006"/>
                  <a:pt x="705" y="2014"/>
                </a:cubicBezTo>
                <a:cubicBezTo>
                  <a:pt x="474" y="2244"/>
                  <a:pt x="474" y="2244"/>
                  <a:pt x="474" y="2244"/>
                </a:cubicBezTo>
                <a:cubicBezTo>
                  <a:pt x="471" y="2248"/>
                  <a:pt x="466" y="2250"/>
                  <a:pt x="461" y="2250"/>
                </a:cubicBezTo>
                <a:cubicBezTo>
                  <a:pt x="0" y="2250"/>
                  <a:pt x="0" y="2250"/>
                  <a:pt x="0" y="2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407797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Table 31"/>
          <p:cNvGraphicFramePr>
            <a:graphicFrameLocks noGrp="1"/>
          </p:cNvGraphicFramePr>
          <p:nvPr/>
        </p:nvGraphicFramePr>
        <p:xfrm>
          <a:off x="458010" y="151558"/>
          <a:ext cx="11520069"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PLANTS  /  TERRAIN  /  NATURE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Flower, plant, garden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leaf, green, grow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Branch, flora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Tree, woods, forest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 agriculture, wheat, corn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Owl, animals, fauna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Mountains, landscape, mountain range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 sky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Sun, solar, daylight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Moon, night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planet, globe, global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Gravity, solar system, universe, planet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42" name="Table 41" title="Icon of a document with a padlock in the lower right corner">
            <a:extLst>
              <a:ext uri="{FF2B5EF4-FFF2-40B4-BE49-F238E27FC236}">
                <a16:creationId xmlns:a16="http://schemas.microsoft.com/office/drawing/2014/main" id="{A2936553-73D0-4854-BBB5-5234BCD822C5}"/>
              </a:ext>
            </a:extLst>
          </p:cNvPr>
          <p:cNvGraphicFramePr>
            <a:graphicFrameLocks noGrp="1"/>
          </p:cNvGraphicFramePr>
          <p:nvPr/>
        </p:nvGraphicFramePr>
        <p:xfrm>
          <a:off x="458010" y="1980098"/>
          <a:ext cx="11520069" cy="4717085"/>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PRODUCTIVITY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Update, time, clock, future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slow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RPM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fast, quick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 schedule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Gears, process, precision, productivity, mechanical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Optical storage,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hard disk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 drive, USB drive, memory stick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import, insert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Notes, log, journal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Assistant, tech support, help center, call center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News, headlines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address book, contact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logbook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logbook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Turn page, next page, turn over, fold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 tasks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 tasks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Bulleted list, checklist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Bulleted list, checklist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1060004">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File, document, page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Files, documents, pages, duplicate, copy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Files, documents, pages, duplicate, copy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Articles, pages, multipage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Script, ledger, document, contract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Edit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document,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file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folder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 folder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 cabinet, archive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P</a:t>
            </a:r>
          </a:p>
        </p:txBody>
      </p:sp>
      <p:sp>
        <p:nvSpPr>
          <p:cNvPr id="43" name="FlowerArt64_EF0A" title="Icon of a flower">
            <a:extLst>
              <a:ext uri="{FF2B5EF4-FFF2-40B4-BE49-F238E27FC236}">
                <a16:creationId xmlns:a16="http://schemas.microsoft.com/office/drawing/2014/main" id="{1B9052C0-32DE-4C35-8262-A8DF2D0578A3}"/>
              </a:ext>
            </a:extLst>
          </p:cNvPr>
          <p:cNvSpPr>
            <a:spLocks noChangeAspect="1" noEditPoints="1"/>
          </p:cNvSpPr>
          <p:nvPr/>
        </p:nvSpPr>
        <p:spPr bwMode="auto">
          <a:xfrm>
            <a:off x="832990" y="1209223"/>
            <a:ext cx="210024" cy="365708"/>
          </a:xfrm>
          <a:custGeom>
            <a:avLst/>
            <a:gdLst>
              <a:gd name="T0" fmla="*/ 2234 w 2250"/>
              <a:gd name="T1" fmla="*/ 1038 h 3913"/>
              <a:gd name="T2" fmla="*/ 1953 w 2250"/>
              <a:gd name="T3" fmla="*/ 1319 h 3913"/>
              <a:gd name="T4" fmla="*/ 1612 w 2250"/>
              <a:gd name="T5" fmla="*/ 1319 h 3913"/>
              <a:gd name="T6" fmla="*/ 1782 w 2250"/>
              <a:gd name="T7" fmla="*/ 1615 h 3913"/>
              <a:gd name="T8" fmla="*/ 1679 w 2250"/>
              <a:gd name="T9" fmla="*/ 1999 h 3913"/>
              <a:gd name="T10" fmla="*/ 1295 w 2250"/>
              <a:gd name="T11" fmla="*/ 1896 h 3913"/>
              <a:gd name="T12" fmla="*/ 1125 w 2250"/>
              <a:gd name="T13" fmla="*/ 1600 h 3913"/>
              <a:gd name="T14" fmla="*/ 954 w 2250"/>
              <a:gd name="T15" fmla="*/ 1896 h 3913"/>
              <a:gd name="T16" fmla="*/ 570 w 2250"/>
              <a:gd name="T17" fmla="*/ 1999 h 3913"/>
              <a:gd name="T18" fmla="*/ 467 w 2250"/>
              <a:gd name="T19" fmla="*/ 1615 h 3913"/>
              <a:gd name="T20" fmla="*/ 638 w 2250"/>
              <a:gd name="T21" fmla="*/ 1319 h 3913"/>
              <a:gd name="T22" fmla="*/ 297 w 2250"/>
              <a:gd name="T23" fmla="*/ 1319 h 3913"/>
              <a:gd name="T24" fmla="*/ 15 w 2250"/>
              <a:gd name="T25" fmla="*/ 1038 h 3913"/>
              <a:gd name="T26" fmla="*/ 297 w 2250"/>
              <a:gd name="T27" fmla="*/ 757 h 3913"/>
              <a:gd name="T28" fmla="*/ 638 w 2250"/>
              <a:gd name="T29" fmla="*/ 757 h 3913"/>
              <a:gd name="T30" fmla="*/ 467 w 2250"/>
              <a:gd name="T31" fmla="*/ 461 h 3913"/>
              <a:gd name="T32" fmla="*/ 570 w 2250"/>
              <a:gd name="T33" fmla="*/ 77 h 3913"/>
              <a:gd name="T34" fmla="*/ 954 w 2250"/>
              <a:gd name="T35" fmla="*/ 180 h 3913"/>
              <a:gd name="T36" fmla="*/ 1125 w 2250"/>
              <a:gd name="T37" fmla="*/ 476 h 3913"/>
              <a:gd name="T38" fmla="*/ 1295 w 2250"/>
              <a:gd name="T39" fmla="*/ 180 h 3913"/>
              <a:gd name="T40" fmla="*/ 1679 w 2250"/>
              <a:gd name="T41" fmla="*/ 77 h 3913"/>
              <a:gd name="T42" fmla="*/ 1782 w 2250"/>
              <a:gd name="T43" fmla="*/ 461 h 3913"/>
              <a:gd name="T44" fmla="*/ 1612 w 2250"/>
              <a:gd name="T45" fmla="*/ 757 h 3913"/>
              <a:gd name="T46" fmla="*/ 1953 w 2250"/>
              <a:gd name="T47" fmla="*/ 757 h 3913"/>
              <a:gd name="T48" fmla="*/ 2234 w 2250"/>
              <a:gd name="T49" fmla="*/ 1038 h 3913"/>
              <a:gd name="T50" fmla="*/ 1125 w 2250"/>
              <a:gd name="T51" fmla="*/ 1726 h 3913"/>
              <a:gd name="T52" fmla="*/ 1125 w 2250"/>
              <a:gd name="T53" fmla="*/ 3913 h 3913"/>
              <a:gd name="T54" fmla="*/ 1125 w 2250"/>
              <a:gd name="T55" fmla="*/ 3569 h 3913"/>
              <a:gd name="T56" fmla="*/ 0 w 2250"/>
              <a:gd name="T57" fmla="*/ 2444 h 3913"/>
              <a:gd name="T58" fmla="*/ 1125 w 2250"/>
              <a:gd name="T59" fmla="*/ 3569 h 3913"/>
              <a:gd name="T60" fmla="*/ 2250 w 2250"/>
              <a:gd name="T61" fmla="*/ 2444 h 3913"/>
              <a:gd name="T62" fmla="*/ 1125 w 2250"/>
              <a:gd name="T63" fmla="*/ 3569 h 3913"/>
              <a:gd name="T64" fmla="*/ 2250 w 2250"/>
              <a:gd name="T65" fmla="*/ 2444 h 3913"/>
              <a:gd name="T66" fmla="*/ 1523 w 2250"/>
              <a:gd name="T67" fmla="*/ 792 h 3913"/>
              <a:gd name="T68" fmla="*/ 883 w 2250"/>
              <a:gd name="T69" fmla="*/ 620 h 3913"/>
              <a:gd name="T70" fmla="*/ 711 w 2250"/>
              <a:gd name="T71" fmla="*/ 1261 h 3913"/>
              <a:gd name="T72" fmla="*/ 1351 w 2250"/>
              <a:gd name="T73" fmla="*/ 1432 h 3913"/>
              <a:gd name="T74" fmla="*/ 1523 w 2250"/>
              <a:gd name="T75" fmla="*/ 792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50" h="3913">
                <a:moveTo>
                  <a:pt x="2234" y="1038"/>
                </a:moveTo>
                <a:cubicBezTo>
                  <a:pt x="2234" y="1193"/>
                  <a:pt x="2108" y="1319"/>
                  <a:pt x="1953" y="1319"/>
                </a:cubicBezTo>
                <a:cubicBezTo>
                  <a:pt x="1612" y="1319"/>
                  <a:pt x="1612" y="1319"/>
                  <a:pt x="1612" y="1319"/>
                </a:cubicBezTo>
                <a:cubicBezTo>
                  <a:pt x="1782" y="1615"/>
                  <a:pt x="1782" y="1615"/>
                  <a:pt x="1782" y="1615"/>
                </a:cubicBezTo>
                <a:cubicBezTo>
                  <a:pt x="1860" y="1749"/>
                  <a:pt x="1813" y="1921"/>
                  <a:pt x="1679" y="1999"/>
                </a:cubicBezTo>
                <a:cubicBezTo>
                  <a:pt x="1545" y="2076"/>
                  <a:pt x="1373" y="2030"/>
                  <a:pt x="1295" y="1896"/>
                </a:cubicBezTo>
                <a:cubicBezTo>
                  <a:pt x="1125" y="1600"/>
                  <a:pt x="1125" y="1600"/>
                  <a:pt x="1125" y="1600"/>
                </a:cubicBezTo>
                <a:cubicBezTo>
                  <a:pt x="954" y="1896"/>
                  <a:pt x="954" y="1896"/>
                  <a:pt x="954" y="1896"/>
                </a:cubicBezTo>
                <a:cubicBezTo>
                  <a:pt x="877" y="2030"/>
                  <a:pt x="704" y="2076"/>
                  <a:pt x="570" y="1999"/>
                </a:cubicBezTo>
                <a:cubicBezTo>
                  <a:pt x="436" y="1921"/>
                  <a:pt x="390" y="1749"/>
                  <a:pt x="467" y="1615"/>
                </a:cubicBezTo>
                <a:cubicBezTo>
                  <a:pt x="638" y="1319"/>
                  <a:pt x="638" y="1319"/>
                  <a:pt x="638" y="1319"/>
                </a:cubicBezTo>
                <a:cubicBezTo>
                  <a:pt x="297" y="1319"/>
                  <a:pt x="297" y="1319"/>
                  <a:pt x="297" y="1319"/>
                </a:cubicBezTo>
                <a:cubicBezTo>
                  <a:pt x="142" y="1319"/>
                  <a:pt x="15" y="1193"/>
                  <a:pt x="15" y="1038"/>
                </a:cubicBezTo>
                <a:cubicBezTo>
                  <a:pt x="15" y="883"/>
                  <a:pt x="142" y="757"/>
                  <a:pt x="297" y="757"/>
                </a:cubicBezTo>
                <a:cubicBezTo>
                  <a:pt x="638" y="757"/>
                  <a:pt x="638" y="757"/>
                  <a:pt x="638" y="757"/>
                </a:cubicBezTo>
                <a:cubicBezTo>
                  <a:pt x="467" y="461"/>
                  <a:pt x="467" y="461"/>
                  <a:pt x="467" y="461"/>
                </a:cubicBezTo>
                <a:cubicBezTo>
                  <a:pt x="390" y="327"/>
                  <a:pt x="436" y="155"/>
                  <a:pt x="570" y="77"/>
                </a:cubicBezTo>
                <a:cubicBezTo>
                  <a:pt x="704" y="0"/>
                  <a:pt x="877" y="46"/>
                  <a:pt x="954" y="180"/>
                </a:cubicBezTo>
                <a:cubicBezTo>
                  <a:pt x="1125" y="476"/>
                  <a:pt x="1125" y="476"/>
                  <a:pt x="1125" y="476"/>
                </a:cubicBezTo>
                <a:cubicBezTo>
                  <a:pt x="1295" y="180"/>
                  <a:pt x="1295" y="180"/>
                  <a:pt x="1295" y="180"/>
                </a:cubicBezTo>
                <a:cubicBezTo>
                  <a:pt x="1373" y="46"/>
                  <a:pt x="1545" y="0"/>
                  <a:pt x="1679" y="77"/>
                </a:cubicBezTo>
                <a:cubicBezTo>
                  <a:pt x="1813" y="155"/>
                  <a:pt x="1860" y="327"/>
                  <a:pt x="1782" y="461"/>
                </a:cubicBezTo>
                <a:cubicBezTo>
                  <a:pt x="1612" y="757"/>
                  <a:pt x="1612" y="757"/>
                  <a:pt x="1612" y="757"/>
                </a:cubicBezTo>
                <a:cubicBezTo>
                  <a:pt x="1953" y="757"/>
                  <a:pt x="1953" y="757"/>
                  <a:pt x="1953" y="757"/>
                </a:cubicBezTo>
                <a:cubicBezTo>
                  <a:pt x="2108" y="757"/>
                  <a:pt x="2234" y="883"/>
                  <a:pt x="2234" y="1038"/>
                </a:cubicBezTo>
                <a:close/>
                <a:moveTo>
                  <a:pt x="1125" y="1726"/>
                </a:moveTo>
                <a:cubicBezTo>
                  <a:pt x="1125" y="3913"/>
                  <a:pt x="1125" y="3913"/>
                  <a:pt x="1125" y="3913"/>
                </a:cubicBezTo>
                <a:moveTo>
                  <a:pt x="1125" y="3569"/>
                </a:moveTo>
                <a:cubicBezTo>
                  <a:pt x="1125" y="2947"/>
                  <a:pt x="622" y="2444"/>
                  <a:pt x="0" y="2444"/>
                </a:cubicBezTo>
                <a:cubicBezTo>
                  <a:pt x="0" y="3066"/>
                  <a:pt x="503" y="3569"/>
                  <a:pt x="1125" y="3569"/>
                </a:cubicBezTo>
                <a:close/>
                <a:moveTo>
                  <a:pt x="2250" y="2444"/>
                </a:moveTo>
                <a:cubicBezTo>
                  <a:pt x="1628" y="2444"/>
                  <a:pt x="1125" y="2947"/>
                  <a:pt x="1125" y="3569"/>
                </a:cubicBezTo>
                <a:cubicBezTo>
                  <a:pt x="1747" y="3569"/>
                  <a:pt x="2250" y="3066"/>
                  <a:pt x="2250" y="2444"/>
                </a:cubicBezTo>
                <a:close/>
                <a:moveTo>
                  <a:pt x="1523" y="792"/>
                </a:moveTo>
                <a:cubicBezTo>
                  <a:pt x="1393" y="568"/>
                  <a:pt x="1107" y="491"/>
                  <a:pt x="883" y="620"/>
                </a:cubicBezTo>
                <a:cubicBezTo>
                  <a:pt x="658" y="750"/>
                  <a:pt x="582" y="1036"/>
                  <a:pt x="711" y="1261"/>
                </a:cubicBezTo>
                <a:cubicBezTo>
                  <a:pt x="840" y="1485"/>
                  <a:pt x="1127" y="1562"/>
                  <a:pt x="1351" y="1432"/>
                </a:cubicBezTo>
                <a:cubicBezTo>
                  <a:pt x="1576" y="1303"/>
                  <a:pt x="1652" y="1016"/>
                  <a:pt x="1523" y="792"/>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4" name="Leaf" title="Icon of a leaf">
            <a:extLst>
              <a:ext uri="{FF2B5EF4-FFF2-40B4-BE49-F238E27FC236}">
                <a16:creationId xmlns:a16="http://schemas.microsoft.com/office/drawing/2014/main" id="{D64B8720-C6A8-488B-90B9-D48DDBE6774C}"/>
              </a:ext>
            </a:extLst>
          </p:cNvPr>
          <p:cNvSpPr>
            <a:spLocks noChangeAspect="1" noEditPoints="1"/>
          </p:cNvSpPr>
          <p:nvPr/>
        </p:nvSpPr>
        <p:spPr bwMode="auto">
          <a:xfrm>
            <a:off x="1776540" y="1209223"/>
            <a:ext cx="242892" cy="365708"/>
          </a:xfrm>
          <a:custGeom>
            <a:avLst/>
            <a:gdLst>
              <a:gd name="T0" fmla="*/ 497 w 2487"/>
              <a:gd name="T1" fmla="*/ 2737 h 3743"/>
              <a:gd name="T2" fmla="*/ 249 w 2487"/>
              <a:gd name="T3" fmla="*/ 1990 h 3743"/>
              <a:gd name="T4" fmla="*/ 995 w 2487"/>
              <a:gd name="T5" fmla="*/ 995 h 3743"/>
              <a:gd name="T6" fmla="*/ 1741 w 2487"/>
              <a:gd name="T7" fmla="*/ 0 h 3743"/>
              <a:gd name="T8" fmla="*/ 2487 w 2487"/>
              <a:gd name="T9" fmla="*/ 1617 h 3743"/>
              <a:gd name="T10" fmla="*/ 871 w 2487"/>
              <a:gd name="T11" fmla="*/ 3234 h 3743"/>
              <a:gd name="T12" fmla="*/ 746 w 2487"/>
              <a:gd name="T13" fmla="*/ 3234 h 3743"/>
              <a:gd name="T14" fmla="*/ 0 w 2487"/>
              <a:gd name="T15" fmla="*/ 3743 h 3743"/>
              <a:gd name="T16" fmla="*/ 357 w 2487"/>
              <a:gd name="T17" fmla="*/ 3527 h 3743"/>
              <a:gd name="T18" fmla="*/ 997 w 2487"/>
              <a:gd name="T19" fmla="*/ 2999 h 3743"/>
              <a:gd name="T20" fmla="*/ 1525 w 2487"/>
              <a:gd name="T21" fmla="*/ 2358 h 3743"/>
              <a:gd name="T22" fmla="*/ 1741 w 2487"/>
              <a:gd name="T23" fmla="*/ 2002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7" h="3743">
                <a:moveTo>
                  <a:pt x="497" y="2737"/>
                </a:moveTo>
                <a:cubicBezTo>
                  <a:pt x="344" y="2546"/>
                  <a:pt x="249" y="2282"/>
                  <a:pt x="249" y="1990"/>
                </a:cubicBezTo>
                <a:cubicBezTo>
                  <a:pt x="249" y="1602"/>
                  <a:pt x="534" y="1250"/>
                  <a:pt x="995" y="995"/>
                </a:cubicBezTo>
                <a:cubicBezTo>
                  <a:pt x="1456" y="741"/>
                  <a:pt x="1741" y="389"/>
                  <a:pt x="1741" y="0"/>
                </a:cubicBezTo>
                <a:cubicBezTo>
                  <a:pt x="2202" y="414"/>
                  <a:pt x="2487" y="985"/>
                  <a:pt x="2487" y="1617"/>
                </a:cubicBezTo>
                <a:cubicBezTo>
                  <a:pt x="2487" y="2511"/>
                  <a:pt x="1764" y="3234"/>
                  <a:pt x="871" y="3234"/>
                </a:cubicBezTo>
                <a:cubicBezTo>
                  <a:pt x="746" y="3234"/>
                  <a:pt x="746" y="3234"/>
                  <a:pt x="746" y="3234"/>
                </a:cubicBezTo>
                <a:moveTo>
                  <a:pt x="0" y="3743"/>
                </a:moveTo>
                <a:cubicBezTo>
                  <a:pt x="122" y="3677"/>
                  <a:pt x="241" y="3604"/>
                  <a:pt x="357" y="3527"/>
                </a:cubicBezTo>
                <a:cubicBezTo>
                  <a:pt x="587" y="3371"/>
                  <a:pt x="801" y="3194"/>
                  <a:pt x="997" y="2999"/>
                </a:cubicBezTo>
                <a:cubicBezTo>
                  <a:pt x="1192" y="2803"/>
                  <a:pt x="1369" y="2589"/>
                  <a:pt x="1525" y="2358"/>
                </a:cubicBezTo>
                <a:cubicBezTo>
                  <a:pt x="1602" y="2243"/>
                  <a:pt x="1675" y="2124"/>
                  <a:pt x="1741" y="200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5" name="Sustainable_EC0A" title="Icon of a tree branch">
            <a:extLst>
              <a:ext uri="{FF2B5EF4-FFF2-40B4-BE49-F238E27FC236}">
                <a16:creationId xmlns:a16="http://schemas.microsoft.com/office/drawing/2014/main" id="{0DD49F3F-7D96-4B82-AB5A-60C4D2D4F2C0}"/>
              </a:ext>
            </a:extLst>
          </p:cNvPr>
          <p:cNvSpPr>
            <a:spLocks noChangeAspect="1" noEditPoints="1"/>
          </p:cNvSpPr>
          <p:nvPr/>
        </p:nvSpPr>
        <p:spPr bwMode="auto">
          <a:xfrm>
            <a:off x="2663857" y="1209223"/>
            <a:ext cx="388224" cy="365708"/>
          </a:xfrm>
          <a:custGeom>
            <a:avLst/>
            <a:gdLst>
              <a:gd name="T0" fmla="*/ 3750 w 3750"/>
              <a:gd name="T1" fmla="*/ 0 h 3531"/>
              <a:gd name="T2" fmla="*/ 3750 w 3750"/>
              <a:gd name="T3" fmla="*/ 1375 h 3531"/>
              <a:gd name="T4" fmla="*/ 2375 w 3750"/>
              <a:gd name="T5" fmla="*/ 2750 h 3531"/>
              <a:gd name="T6" fmla="*/ 1000 w 3750"/>
              <a:gd name="T7" fmla="*/ 1375 h 3531"/>
              <a:gd name="T8" fmla="*/ 2375 w 3750"/>
              <a:gd name="T9" fmla="*/ 0 h 3531"/>
              <a:gd name="T10" fmla="*/ 3750 w 3750"/>
              <a:gd name="T11" fmla="*/ 0 h 3531"/>
              <a:gd name="T12" fmla="*/ 219 w 3750"/>
              <a:gd name="T13" fmla="*/ 3531 h 3531"/>
              <a:gd name="T14" fmla="*/ 2875 w 3750"/>
              <a:gd name="T15" fmla="*/ 875 h 3531"/>
              <a:gd name="T16" fmla="*/ 500 w 3750"/>
              <a:gd name="T17" fmla="*/ 1000 h 3531"/>
              <a:gd name="T18" fmla="*/ 1000 w 3750"/>
              <a:gd name="T19" fmla="*/ 1500 h 3531"/>
              <a:gd name="T20" fmla="*/ 1204 w 3750"/>
              <a:gd name="T21" fmla="*/ 657 h 3531"/>
              <a:gd name="T22" fmla="*/ 750 w 3750"/>
              <a:gd name="T23" fmla="*/ 500 h 3531"/>
              <a:gd name="T24" fmla="*/ 0 w 3750"/>
              <a:gd name="T25" fmla="*/ 500 h 3531"/>
              <a:gd name="T26" fmla="*/ 0 w 3750"/>
              <a:gd name="T27" fmla="*/ 1250 h 3531"/>
              <a:gd name="T28" fmla="*/ 750 w 3750"/>
              <a:gd name="T29" fmla="*/ 2000 h 3531"/>
              <a:gd name="T30" fmla="*/ 1107 w 3750"/>
              <a:gd name="T31" fmla="*/ 1906 h 3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0" h="3531">
                <a:moveTo>
                  <a:pt x="3750" y="0"/>
                </a:moveTo>
                <a:cubicBezTo>
                  <a:pt x="3750" y="1375"/>
                  <a:pt x="3750" y="1375"/>
                  <a:pt x="3750" y="1375"/>
                </a:cubicBezTo>
                <a:cubicBezTo>
                  <a:pt x="3750" y="2134"/>
                  <a:pt x="3134" y="2750"/>
                  <a:pt x="2375" y="2750"/>
                </a:cubicBezTo>
                <a:cubicBezTo>
                  <a:pt x="1616" y="2750"/>
                  <a:pt x="1000" y="2134"/>
                  <a:pt x="1000" y="1375"/>
                </a:cubicBezTo>
                <a:cubicBezTo>
                  <a:pt x="1000" y="616"/>
                  <a:pt x="1616" y="0"/>
                  <a:pt x="2375" y="0"/>
                </a:cubicBezTo>
                <a:lnTo>
                  <a:pt x="3750" y="0"/>
                </a:lnTo>
                <a:close/>
                <a:moveTo>
                  <a:pt x="219" y="3531"/>
                </a:moveTo>
                <a:cubicBezTo>
                  <a:pt x="2875" y="875"/>
                  <a:pt x="2875" y="875"/>
                  <a:pt x="2875" y="875"/>
                </a:cubicBezTo>
                <a:moveTo>
                  <a:pt x="500" y="1000"/>
                </a:moveTo>
                <a:cubicBezTo>
                  <a:pt x="1000" y="1500"/>
                  <a:pt x="1000" y="1500"/>
                  <a:pt x="1000" y="1500"/>
                </a:cubicBezTo>
                <a:moveTo>
                  <a:pt x="1204" y="657"/>
                </a:moveTo>
                <a:cubicBezTo>
                  <a:pt x="1078" y="560"/>
                  <a:pt x="922" y="500"/>
                  <a:pt x="750" y="500"/>
                </a:cubicBezTo>
                <a:cubicBezTo>
                  <a:pt x="0" y="500"/>
                  <a:pt x="0" y="500"/>
                  <a:pt x="0" y="500"/>
                </a:cubicBezTo>
                <a:cubicBezTo>
                  <a:pt x="0" y="1250"/>
                  <a:pt x="0" y="1250"/>
                  <a:pt x="0" y="1250"/>
                </a:cubicBezTo>
                <a:cubicBezTo>
                  <a:pt x="0" y="1664"/>
                  <a:pt x="336" y="2000"/>
                  <a:pt x="750" y="2000"/>
                </a:cubicBezTo>
                <a:cubicBezTo>
                  <a:pt x="880" y="2000"/>
                  <a:pt x="1000" y="1964"/>
                  <a:pt x="1107" y="190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cloud" title="Icon of a cloud">
            <a:extLst>
              <a:ext uri="{FF2B5EF4-FFF2-40B4-BE49-F238E27FC236}">
                <a16:creationId xmlns:a16="http://schemas.microsoft.com/office/drawing/2014/main" id="{ECD76DDF-7FAB-466C-BC81-74D3C3BF20D5}"/>
              </a:ext>
            </a:extLst>
          </p:cNvPr>
          <p:cNvSpPr>
            <a:spLocks noChangeAspect="1"/>
          </p:cNvSpPr>
          <p:nvPr/>
        </p:nvSpPr>
        <p:spPr bwMode="auto">
          <a:xfrm>
            <a:off x="7434082" y="1247444"/>
            <a:ext cx="457135" cy="28926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Sun" title="Icon of the sun">
            <a:extLst>
              <a:ext uri="{FF2B5EF4-FFF2-40B4-BE49-F238E27FC236}">
                <a16:creationId xmlns:a16="http://schemas.microsoft.com/office/drawing/2014/main" id="{0A231B56-48D4-4F23-9A66-8CBD8CE3EEC8}"/>
              </a:ext>
            </a:extLst>
          </p:cNvPr>
          <p:cNvSpPr>
            <a:spLocks noChangeAspect="1" noEditPoints="1"/>
          </p:cNvSpPr>
          <p:nvPr/>
        </p:nvSpPr>
        <p:spPr bwMode="auto">
          <a:xfrm>
            <a:off x="8439779" y="1209223"/>
            <a:ext cx="365708" cy="365708"/>
          </a:xfrm>
          <a:custGeom>
            <a:avLst/>
            <a:gdLst>
              <a:gd name="T0" fmla="*/ 106 w 360"/>
              <a:gd name="T1" fmla="*/ 182 h 360"/>
              <a:gd name="T2" fmla="*/ 180 w 360"/>
              <a:gd name="T3" fmla="*/ 108 h 360"/>
              <a:gd name="T4" fmla="*/ 254 w 360"/>
              <a:gd name="T5" fmla="*/ 182 h 360"/>
              <a:gd name="T6" fmla="*/ 180 w 360"/>
              <a:gd name="T7" fmla="*/ 256 h 360"/>
              <a:gd name="T8" fmla="*/ 106 w 360"/>
              <a:gd name="T9" fmla="*/ 182 h 360"/>
              <a:gd name="T10" fmla="*/ 103 w 360"/>
              <a:gd name="T11" fmla="*/ 103 h 360"/>
              <a:gd name="T12" fmla="*/ 52 w 360"/>
              <a:gd name="T13" fmla="*/ 53 h 360"/>
              <a:gd name="T14" fmla="*/ 256 w 360"/>
              <a:gd name="T15" fmla="*/ 103 h 360"/>
              <a:gd name="T16" fmla="*/ 308 w 360"/>
              <a:gd name="T17" fmla="*/ 53 h 360"/>
              <a:gd name="T18" fmla="*/ 180 w 360"/>
              <a:gd name="T19" fmla="*/ 72 h 360"/>
              <a:gd name="T20" fmla="*/ 180 w 360"/>
              <a:gd name="T21" fmla="*/ 0 h 360"/>
              <a:gd name="T22" fmla="*/ 180 w 360"/>
              <a:gd name="T23" fmla="*/ 288 h 360"/>
              <a:gd name="T24" fmla="*/ 180 w 360"/>
              <a:gd name="T25" fmla="*/ 360 h 360"/>
              <a:gd name="T26" fmla="*/ 256 w 360"/>
              <a:gd name="T27" fmla="*/ 256 h 360"/>
              <a:gd name="T28" fmla="*/ 308 w 360"/>
              <a:gd name="T29" fmla="*/ 307 h 360"/>
              <a:gd name="T30" fmla="*/ 103 w 360"/>
              <a:gd name="T31" fmla="*/ 256 h 360"/>
              <a:gd name="T32" fmla="*/ 52 w 360"/>
              <a:gd name="T33" fmla="*/ 307 h 360"/>
              <a:gd name="T34" fmla="*/ 72 w 360"/>
              <a:gd name="T35" fmla="*/ 180 h 360"/>
              <a:gd name="T36" fmla="*/ 0 w 360"/>
              <a:gd name="T37" fmla="*/ 180 h 360"/>
              <a:gd name="T38" fmla="*/ 288 w 360"/>
              <a:gd name="T39" fmla="*/ 180 h 360"/>
              <a:gd name="T40" fmla="*/ 360 w 360"/>
              <a:gd name="T4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0" h="360">
                <a:moveTo>
                  <a:pt x="106" y="182"/>
                </a:moveTo>
                <a:cubicBezTo>
                  <a:pt x="106" y="141"/>
                  <a:pt x="139" y="108"/>
                  <a:pt x="180" y="108"/>
                </a:cubicBezTo>
                <a:cubicBezTo>
                  <a:pt x="221" y="108"/>
                  <a:pt x="254" y="141"/>
                  <a:pt x="254" y="182"/>
                </a:cubicBezTo>
                <a:cubicBezTo>
                  <a:pt x="254" y="223"/>
                  <a:pt x="221" y="256"/>
                  <a:pt x="180" y="256"/>
                </a:cubicBezTo>
                <a:cubicBezTo>
                  <a:pt x="139" y="256"/>
                  <a:pt x="106" y="223"/>
                  <a:pt x="106" y="182"/>
                </a:cubicBezTo>
                <a:close/>
                <a:moveTo>
                  <a:pt x="103" y="103"/>
                </a:moveTo>
                <a:cubicBezTo>
                  <a:pt x="52" y="53"/>
                  <a:pt x="52" y="53"/>
                  <a:pt x="52" y="53"/>
                </a:cubicBezTo>
                <a:moveTo>
                  <a:pt x="256" y="103"/>
                </a:moveTo>
                <a:cubicBezTo>
                  <a:pt x="308" y="53"/>
                  <a:pt x="308" y="53"/>
                  <a:pt x="308" y="53"/>
                </a:cubicBezTo>
                <a:moveTo>
                  <a:pt x="180" y="72"/>
                </a:moveTo>
                <a:cubicBezTo>
                  <a:pt x="180" y="0"/>
                  <a:pt x="180" y="0"/>
                  <a:pt x="180" y="0"/>
                </a:cubicBezTo>
                <a:moveTo>
                  <a:pt x="180" y="288"/>
                </a:moveTo>
                <a:cubicBezTo>
                  <a:pt x="180" y="360"/>
                  <a:pt x="180" y="360"/>
                  <a:pt x="180" y="360"/>
                </a:cubicBezTo>
                <a:moveTo>
                  <a:pt x="256" y="256"/>
                </a:moveTo>
                <a:cubicBezTo>
                  <a:pt x="308" y="307"/>
                  <a:pt x="308" y="307"/>
                  <a:pt x="308" y="307"/>
                </a:cubicBezTo>
                <a:moveTo>
                  <a:pt x="103" y="256"/>
                </a:moveTo>
                <a:cubicBezTo>
                  <a:pt x="52" y="307"/>
                  <a:pt x="52" y="307"/>
                  <a:pt x="52" y="307"/>
                </a:cubicBezTo>
                <a:moveTo>
                  <a:pt x="72" y="180"/>
                </a:moveTo>
                <a:cubicBezTo>
                  <a:pt x="0" y="180"/>
                  <a:pt x="0" y="180"/>
                  <a:pt x="0" y="180"/>
                </a:cubicBezTo>
                <a:moveTo>
                  <a:pt x="288" y="180"/>
                </a:moveTo>
                <a:cubicBezTo>
                  <a:pt x="360" y="180"/>
                  <a:pt x="360" y="180"/>
                  <a:pt x="360" y="1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SkiResorts_EB45" title="Icon of mountains">
            <a:extLst>
              <a:ext uri="{FF2B5EF4-FFF2-40B4-BE49-F238E27FC236}">
                <a16:creationId xmlns:a16="http://schemas.microsoft.com/office/drawing/2014/main" id="{46C59058-2633-47C3-9A2D-549754C57C3C}"/>
              </a:ext>
            </a:extLst>
          </p:cNvPr>
          <p:cNvSpPr>
            <a:spLocks noChangeAspect="1" noEditPoints="1"/>
          </p:cNvSpPr>
          <p:nvPr/>
        </p:nvSpPr>
        <p:spPr bwMode="auto">
          <a:xfrm>
            <a:off x="6443631" y="1209223"/>
            <a:ext cx="508549" cy="365708"/>
          </a:xfrm>
          <a:custGeom>
            <a:avLst/>
            <a:gdLst>
              <a:gd name="T0" fmla="*/ 0 w 5319"/>
              <a:gd name="T1" fmla="*/ 3825 h 3825"/>
              <a:gd name="T2" fmla="*/ 1913 w 5319"/>
              <a:gd name="T3" fmla="*/ 0 h 3825"/>
              <a:gd name="T4" fmla="*/ 3819 w 5319"/>
              <a:gd name="T5" fmla="*/ 3825 h 3825"/>
              <a:gd name="T6" fmla="*/ 0 w 5319"/>
              <a:gd name="T7" fmla="*/ 3825 h 3825"/>
              <a:gd name="T8" fmla="*/ 3754 w 5319"/>
              <a:gd name="T9" fmla="*/ 3825 h 3825"/>
              <a:gd name="T10" fmla="*/ 5319 w 5319"/>
              <a:gd name="T11" fmla="*/ 3825 h 3825"/>
              <a:gd name="T12" fmla="*/ 3938 w 5319"/>
              <a:gd name="T13" fmla="*/ 1153 h 3825"/>
              <a:gd name="T14" fmla="*/ 3200 w 5319"/>
              <a:gd name="T15" fmla="*/ 2535 h 3825"/>
              <a:gd name="T16" fmla="*/ 1313 w 5319"/>
              <a:gd name="T17" fmla="*/ 1199 h 3825"/>
              <a:gd name="T18" fmla="*/ 1913 w 5319"/>
              <a:gd name="T19" fmla="*/ 1798 h 3825"/>
              <a:gd name="T20" fmla="*/ 2510 w 5319"/>
              <a:gd name="T21" fmla="*/ 1200 h 3825"/>
              <a:gd name="T22" fmla="*/ 4747 w 5319"/>
              <a:gd name="T23" fmla="*/ 2719 h 3825"/>
              <a:gd name="T24" fmla="*/ 3938 w 5319"/>
              <a:gd name="T25" fmla="*/ 2719 h 3825"/>
              <a:gd name="T26" fmla="*/ 3490 w 5319"/>
              <a:gd name="T27" fmla="*/ 3167 h 3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19" h="3825">
                <a:moveTo>
                  <a:pt x="0" y="3825"/>
                </a:moveTo>
                <a:lnTo>
                  <a:pt x="1913" y="0"/>
                </a:lnTo>
                <a:lnTo>
                  <a:pt x="3819" y="3825"/>
                </a:lnTo>
                <a:lnTo>
                  <a:pt x="0" y="3825"/>
                </a:lnTo>
                <a:moveTo>
                  <a:pt x="3754" y="3825"/>
                </a:moveTo>
                <a:lnTo>
                  <a:pt x="5319" y="3825"/>
                </a:lnTo>
                <a:lnTo>
                  <a:pt x="3938" y="1153"/>
                </a:lnTo>
                <a:lnTo>
                  <a:pt x="3200" y="2535"/>
                </a:lnTo>
                <a:moveTo>
                  <a:pt x="1313" y="1199"/>
                </a:moveTo>
                <a:lnTo>
                  <a:pt x="1913" y="1798"/>
                </a:lnTo>
                <a:lnTo>
                  <a:pt x="2510" y="1200"/>
                </a:lnTo>
                <a:moveTo>
                  <a:pt x="4747" y="2719"/>
                </a:moveTo>
                <a:lnTo>
                  <a:pt x="3938" y="2719"/>
                </a:lnTo>
                <a:lnTo>
                  <a:pt x="3490" y="316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plant_3" title="Icon of three stalks of wheat">
            <a:extLst>
              <a:ext uri="{FF2B5EF4-FFF2-40B4-BE49-F238E27FC236}">
                <a16:creationId xmlns:a16="http://schemas.microsoft.com/office/drawing/2014/main" id="{D70E0879-FC9D-4B73-8E0E-F2D4E7D2C9E0}"/>
              </a:ext>
            </a:extLst>
          </p:cNvPr>
          <p:cNvSpPr>
            <a:spLocks noChangeAspect="1" noEditPoints="1"/>
          </p:cNvSpPr>
          <p:nvPr/>
        </p:nvSpPr>
        <p:spPr bwMode="auto">
          <a:xfrm>
            <a:off x="4671708" y="1209223"/>
            <a:ext cx="212459" cy="365708"/>
          </a:xfrm>
          <a:custGeom>
            <a:avLst/>
            <a:gdLst>
              <a:gd name="T0" fmla="*/ 130 w 205"/>
              <a:gd name="T1" fmla="*/ 78 h 355"/>
              <a:gd name="T2" fmla="*/ 102 w 205"/>
              <a:gd name="T3" fmla="*/ 106 h 355"/>
              <a:gd name="T4" fmla="*/ 73 w 205"/>
              <a:gd name="T5" fmla="*/ 77 h 355"/>
              <a:gd name="T6" fmla="*/ 73 w 205"/>
              <a:gd name="T7" fmla="*/ 47 h 355"/>
              <a:gd name="T8" fmla="*/ 102 w 205"/>
              <a:gd name="T9" fmla="*/ 76 h 355"/>
              <a:gd name="T10" fmla="*/ 130 w 205"/>
              <a:gd name="T11" fmla="*/ 48 h 355"/>
              <a:gd name="T12" fmla="*/ 73 w 205"/>
              <a:gd name="T13" fmla="*/ 17 h 355"/>
              <a:gd name="T14" fmla="*/ 102 w 205"/>
              <a:gd name="T15" fmla="*/ 46 h 355"/>
              <a:gd name="T16" fmla="*/ 130 w 205"/>
              <a:gd name="T17" fmla="*/ 18 h 355"/>
              <a:gd name="T18" fmla="*/ 102 w 205"/>
              <a:gd name="T19" fmla="*/ 0 h 355"/>
              <a:gd name="T20" fmla="*/ 102 w 205"/>
              <a:gd name="T21" fmla="*/ 46 h 355"/>
              <a:gd name="T22" fmla="*/ 146 w 205"/>
              <a:gd name="T23" fmla="*/ 137 h 355"/>
              <a:gd name="T24" fmla="*/ 174 w 205"/>
              <a:gd name="T25" fmla="*/ 166 h 355"/>
              <a:gd name="T26" fmla="*/ 202 w 205"/>
              <a:gd name="T27" fmla="*/ 138 h 355"/>
              <a:gd name="T28" fmla="*/ 146 w 205"/>
              <a:gd name="T29" fmla="*/ 107 h 355"/>
              <a:gd name="T30" fmla="*/ 174 w 205"/>
              <a:gd name="T31" fmla="*/ 136 h 355"/>
              <a:gd name="T32" fmla="*/ 202 w 205"/>
              <a:gd name="T33" fmla="*/ 108 h 355"/>
              <a:gd name="T34" fmla="*/ 146 w 205"/>
              <a:gd name="T35" fmla="*/ 77 h 355"/>
              <a:gd name="T36" fmla="*/ 174 w 205"/>
              <a:gd name="T37" fmla="*/ 106 h 355"/>
              <a:gd name="T38" fmla="*/ 202 w 205"/>
              <a:gd name="T39" fmla="*/ 78 h 355"/>
              <a:gd name="T40" fmla="*/ 174 w 205"/>
              <a:gd name="T41" fmla="*/ 60 h 355"/>
              <a:gd name="T42" fmla="*/ 174 w 205"/>
              <a:gd name="T43" fmla="*/ 106 h 355"/>
              <a:gd name="T44" fmla="*/ 5 w 205"/>
              <a:gd name="T45" fmla="*/ 137 h 355"/>
              <a:gd name="T46" fmla="*/ 34 w 205"/>
              <a:gd name="T47" fmla="*/ 166 h 355"/>
              <a:gd name="T48" fmla="*/ 62 w 205"/>
              <a:gd name="T49" fmla="*/ 138 h 355"/>
              <a:gd name="T50" fmla="*/ 5 w 205"/>
              <a:gd name="T51" fmla="*/ 107 h 355"/>
              <a:gd name="T52" fmla="*/ 34 w 205"/>
              <a:gd name="T53" fmla="*/ 136 h 355"/>
              <a:gd name="T54" fmla="*/ 62 w 205"/>
              <a:gd name="T55" fmla="*/ 108 h 355"/>
              <a:gd name="T56" fmla="*/ 5 w 205"/>
              <a:gd name="T57" fmla="*/ 77 h 355"/>
              <a:gd name="T58" fmla="*/ 34 w 205"/>
              <a:gd name="T59" fmla="*/ 106 h 355"/>
              <a:gd name="T60" fmla="*/ 62 w 205"/>
              <a:gd name="T61" fmla="*/ 78 h 355"/>
              <a:gd name="T62" fmla="*/ 34 w 205"/>
              <a:gd name="T63" fmla="*/ 60 h 355"/>
              <a:gd name="T64" fmla="*/ 34 w 205"/>
              <a:gd name="T65" fmla="*/ 106 h 355"/>
              <a:gd name="T66" fmla="*/ 34 w 205"/>
              <a:gd name="T67" fmla="*/ 208 h 355"/>
              <a:gd name="T68" fmla="*/ 34 w 205"/>
              <a:gd name="T69" fmla="*/ 166 h 355"/>
              <a:gd name="T70" fmla="*/ 102 w 205"/>
              <a:gd name="T71" fmla="*/ 106 h 355"/>
              <a:gd name="T72" fmla="*/ 102 w 205"/>
              <a:gd name="T73" fmla="*/ 252 h 355"/>
              <a:gd name="T74" fmla="*/ 174 w 205"/>
              <a:gd name="T75" fmla="*/ 166 h 355"/>
              <a:gd name="T76" fmla="*/ 174 w 205"/>
              <a:gd name="T77" fmla="*/ 204 h 355"/>
              <a:gd name="T78" fmla="*/ 31 w 205"/>
              <a:gd name="T79" fmla="*/ 294 h 355"/>
              <a:gd name="T80" fmla="*/ 88 w 205"/>
              <a:gd name="T81" fmla="*/ 349 h 355"/>
              <a:gd name="T82" fmla="*/ 78 w 205"/>
              <a:gd name="T83" fmla="*/ 270 h 355"/>
              <a:gd name="T84" fmla="*/ 2 w 205"/>
              <a:gd name="T85" fmla="*/ 173 h 355"/>
              <a:gd name="T86" fmla="*/ 31 w 205"/>
              <a:gd name="T87" fmla="*/ 294 h 355"/>
              <a:gd name="T88" fmla="*/ 174 w 205"/>
              <a:gd name="T89" fmla="*/ 294 h 355"/>
              <a:gd name="T90" fmla="*/ 203 w 205"/>
              <a:gd name="T91" fmla="*/ 173 h 355"/>
              <a:gd name="T92" fmla="*/ 127 w 205"/>
              <a:gd name="T93" fmla="*/ 270 h 355"/>
              <a:gd name="T94" fmla="*/ 117 w 205"/>
              <a:gd name="T95" fmla="*/ 349 h 355"/>
              <a:gd name="T96" fmla="*/ 174 w 205"/>
              <a:gd name="T97" fmla="*/ 29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355">
                <a:moveTo>
                  <a:pt x="130" y="78"/>
                </a:moveTo>
                <a:cubicBezTo>
                  <a:pt x="102" y="106"/>
                  <a:pt x="102" y="106"/>
                  <a:pt x="102" y="106"/>
                </a:cubicBezTo>
                <a:cubicBezTo>
                  <a:pt x="73" y="77"/>
                  <a:pt x="73" y="77"/>
                  <a:pt x="73" y="77"/>
                </a:cubicBezTo>
                <a:moveTo>
                  <a:pt x="73" y="47"/>
                </a:moveTo>
                <a:cubicBezTo>
                  <a:pt x="102" y="76"/>
                  <a:pt x="102" y="76"/>
                  <a:pt x="102" y="76"/>
                </a:cubicBezTo>
                <a:cubicBezTo>
                  <a:pt x="130" y="48"/>
                  <a:pt x="130" y="48"/>
                  <a:pt x="130" y="48"/>
                </a:cubicBezTo>
                <a:moveTo>
                  <a:pt x="73" y="17"/>
                </a:moveTo>
                <a:cubicBezTo>
                  <a:pt x="102" y="46"/>
                  <a:pt x="102" y="46"/>
                  <a:pt x="102" y="46"/>
                </a:cubicBezTo>
                <a:cubicBezTo>
                  <a:pt x="130" y="18"/>
                  <a:pt x="130" y="18"/>
                  <a:pt x="130" y="18"/>
                </a:cubicBezTo>
                <a:moveTo>
                  <a:pt x="102" y="0"/>
                </a:moveTo>
                <a:cubicBezTo>
                  <a:pt x="102" y="46"/>
                  <a:pt x="102" y="46"/>
                  <a:pt x="102" y="46"/>
                </a:cubicBezTo>
                <a:moveTo>
                  <a:pt x="146" y="137"/>
                </a:moveTo>
                <a:cubicBezTo>
                  <a:pt x="174" y="166"/>
                  <a:pt x="174" y="166"/>
                  <a:pt x="174" y="166"/>
                </a:cubicBezTo>
                <a:cubicBezTo>
                  <a:pt x="202" y="138"/>
                  <a:pt x="202" y="138"/>
                  <a:pt x="202" y="138"/>
                </a:cubicBezTo>
                <a:moveTo>
                  <a:pt x="146" y="107"/>
                </a:moveTo>
                <a:cubicBezTo>
                  <a:pt x="174" y="136"/>
                  <a:pt x="174" y="136"/>
                  <a:pt x="174" y="136"/>
                </a:cubicBezTo>
                <a:cubicBezTo>
                  <a:pt x="202" y="108"/>
                  <a:pt x="202" y="108"/>
                  <a:pt x="202" y="108"/>
                </a:cubicBezTo>
                <a:moveTo>
                  <a:pt x="146" y="77"/>
                </a:moveTo>
                <a:cubicBezTo>
                  <a:pt x="174" y="106"/>
                  <a:pt x="174" y="106"/>
                  <a:pt x="174" y="106"/>
                </a:cubicBezTo>
                <a:cubicBezTo>
                  <a:pt x="202" y="78"/>
                  <a:pt x="202" y="78"/>
                  <a:pt x="202" y="78"/>
                </a:cubicBezTo>
                <a:moveTo>
                  <a:pt x="174" y="60"/>
                </a:moveTo>
                <a:cubicBezTo>
                  <a:pt x="174" y="106"/>
                  <a:pt x="174" y="106"/>
                  <a:pt x="174" y="106"/>
                </a:cubicBezTo>
                <a:moveTo>
                  <a:pt x="5" y="137"/>
                </a:moveTo>
                <a:cubicBezTo>
                  <a:pt x="34" y="166"/>
                  <a:pt x="34" y="166"/>
                  <a:pt x="34" y="166"/>
                </a:cubicBezTo>
                <a:cubicBezTo>
                  <a:pt x="62" y="138"/>
                  <a:pt x="62" y="138"/>
                  <a:pt x="62" y="138"/>
                </a:cubicBezTo>
                <a:moveTo>
                  <a:pt x="5" y="107"/>
                </a:moveTo>
                <a:cubicBezTo>
                  <a:pt x="34" y="136"/>
                  <a:pt x="34" y="136"/>
                  <a:pt x="34" y="136"/>
                </a:cubicBezTo>
                <a:cubicBezTo>
                  <a:pt x="62" y="108"/>
                  <a:pt x="62" y="108"/>
                  <a:pt x="62" y="108"/>
                </a:cubicBezTo>
                <a:moveTo>
                  <a:pt x="5" y="77"/>
                </a:moveTo>
                <a:cubicBezTo>
                  <a:pt x="34" y="106"/>
                  <a:pt x="34" y="106"/>
                  <a:pt x="34" y="106"/>
                </a:cubicBezTo>
                <a:cubicBezTo>
                  <a:pt x="62" y="78"/>
                  <a:pt x="62" y="78"/>
                  <a:pt x="62" y="78"/>
                </a:cubicBezTo>
                <a:moveTo>
                  <a:pt x="34" y="60"/>
                </a:moveTo>
                <a:cubicBezTo>
                  <a:pt x="34" y="106"/>
                  <a:pt x="34" y="106"/>
                  <a:pt x="34" y="106"/>
                </a:cubicBezTo>
                <a:moveTo>
                  <a:pt x="34" y="208"/>
                </a:moveTo>
                <a:cubicBezTo>
                  <a:pt x="34" y="166"/>
                  <a:pt x="34" y="166"/>
                  <a:pt x="34" y="166"/>
                </a:cubicBezTo>
                <a:moveTo>
                  <a:pt x="102" y="106"/>
                </a:moveTo>
                <a:cubicBezTo>
                  <a:pt x="102" y="252"/>
                  <a:pt x="102" y="252"/>
                  <a:pt x="102" y="252"/>
                </a:cubicBezTo>
                <a:moveTo>
                  <a:pt x="174" y="166"/>
                </a:moveTo>
                <a:cubicBezTo>
                  <a:pt x="174" y="204"/>
                  <a:pt x="174" y="204"/>
                  <a:pt x="174" y="204"/>
                </a:cubicBezTo>
                <a:moveTo>
                  <a:pt x="31" y="294"/>
                </a:moveTo>
                <a:cubicBezTo>
                  <a:pt x="45" y="323"/>
                  <a:pt x="75" y="355"/>
                  <a:pt x="88" y="349"/>
                </a:cubicBezTo>
                <a:cubicBezTo>
                  <a:pt x="101" y="342"/>
                  <a:pt x="97" y="307"/>
                  <a:pt x="78" y="270"/>
                </a:cubicBezTo>
                <a:cubicBezTo>
                  <a:pt x="60" y="233"/>
                  <a:pt x="3" y="173"/>
                  <a:pt x="2" y="173"/>
                </a:cubicBezTo>
                <a:cubicBezTo>
                  <a:pt x="0" y="172"/>
                  <a:pt x="17" y="264"/>
                  <a:pt x="31" y="294"/>
                </a:cubicBezTo>
                <a:close/>
                <a:moveTo>
                  <a:pt x="174" y="294"/>
                </a:moveTo>
                <a:cubicBezTo>
                  <a:pt x="189" y="264"/>
                  <a:pt x="205" y="172"/>
                  <a:pt x="203" y="173"/>
                </a:cubicBezTo>
                <a:cubicBezTo>
                  <a:pt x="202" y="173"/>
                  <a:pt x="145" y="233"/>
                  <a:pt x="127" y="270"/>
                </a:cubicBezTo>
                <a:cubicBezTo>
                  <a:pt x="109" y="307"/>
                  <a:pt x="104" y="342"/>
                  <a:pt x="117" y="349"/>
                </a:cubicBezTo>
                <a:cubicBezTo>
                  <a:pt x="130" y="355"/>
                  <a:pt x="160" y="323"/>
                  <a:pt x="174" y="294"/>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Owl" title="Icon of an owl">
            <a:extLst>
              <a:ext uri="{FF2B5EF4-FFF2-40B4-BE49-F238E27FC236}">
                <a16:creationId xmlns:a16="http://schemas.microsoft.com/office/drawing/2014/main" id="{7DF49100-2BBF-4F1A-B292-E99251EB2788}"/>
              </a:ext>
            </a:extLst>
          </p:cNvPr>
          <p:cNvSpPr>
            <a:spLocks noChangeAspect="1" noEditPoints="1"/>
          </p:cNvSpPr>
          <p:nvPr/>
        </p:nvSpPr>
        <p:spPr bwMode="auto">
          <a:xfrm>
            <a:off x="5591394" y="1209223"/>
            <a:ext cx="293055" cy="365708"/>
          </a:xfrm>
          <a:custGeom>
            <a:avLst/>
            <a:gdLst>
              <a:gd name="T0" fmla="*/ 247 w 270"/>
              <a:gd name="T1" fmla="*/ 113 h 338"/>
              <a:gd name="T2" fmla="*/ 135 w 270"/>
              <a:gd name="T3" fmla="*/ 225 h 338"/>
              <a:gd name="T4" fmla="*/ 22 w 270"/>
              <a:gd name="T5" fmla="*/ 113 h 338"/>
              <a:gd name="T6" fmla="*/ 135 w 270"/>
              <a:gd name="T7" fmla="*/ 0 h 338"/>
              <a:gd name="T8" fmla="*/ 247 w 270"/>
              <a:gd name="T9" fmla="*/ 113 h 338"/>
              <a:gd name="T10" fmla="*/ 135 w 270"/>
              <a:gd name="T11" fmla="*/ 147 h 338"/>
              <a:gd name="T12" fmla="*/ 135 w 270"/>
              <a:gd name="T13" fmla="*/ 90 h 338"/>
              <a:gd name="T14" fmla="*/ 90 w 270"/>
              <a:gd name="T15" fmla="*/ 45 h 338"/>
              <a:gd name="T16" fmla="*/ 34 w 270"/>
              <a:gd name="T17" fmla="*/ 45 h 338"/>
              <a:gd name="T18" fmla="*/ 0 w 270"/>
              <a:gd name="T19" fmla="*/ 12 h 338"/>
              <a:gd name="T20" fmla="*/ 270 w 270"/>
              <a:gd name="T21" fmla="*/ 12 h 338"/>
              <a:gd name="T22" fmla="*/ 236 w 270"/>
              <a:gd name="T23" fmla="*/ 45 h 338"/>
              <a:gd name="T24" fmla="*/ 180 w 270"/>
              <a:gd name="T25" fmla="*/ 45 h 338"/>
              <a:gd name="T26" fmla="*/ 135 w 270"/>
              <a:gd name="T27" fmla="*/ 90 h 338"/>
              <a:gd name="T28" fmla="*/ 22 w 270"/>
              <a:gd name="T29" fmla="*/ 113 h 338"/>
              <a:gd name="T30" fmla="*/ 22 w 270"/>
              <a:gd name="T31" fmla="*/ 180 h 338"/>
              <a:gd name="T32" fmla="*/ 180 w 270"/>
              <a:gd name="T33" fmla="*/ 338 h 338"/>
              <a:gd name="T34" fmla="*/ 135 w 270"/>
              <a:gd name="T35" fmla="*/ 225 h 338"/>
              <a:gd name="T36" fmla="*/ 247 w 270"/>
              <a:gd name="T37" fmla="*/ 338 h 338"/>
              <a:gd name="T38" fmla="*/ 188 w 270"/>
              <a:gd name="T39" fmla="*/ 83 h 338"/>
              <a:gd name="T40" fmla="*/ 169 w 270"/>
              <a:gd name="T41" fmla="*/ 102 h 338"/>
              <a:gd name="T42" fmla="*/ 188 w 270"/>
              <a:gd name="T43" fmla="*/ 120 h 338"/>
              <a:gd name="T44" fmla="*/ 206 w 270"/>
              <a:gd name="T45" fmla="*/ 102 h 338"/>
              <a:gd name="T46" fmla="*/ 188 w 270"/>
              <a:gd name="T47" fmla="*/ 83 h 338"/>
              <a:gd name="T48" fmla="*/ 82 w 270"/>
              <a:gd name="T49" fmla="*/ 83 h 338"/>
              <a:gd name="T50" fmla="*/ 63 w 270"/>
              <a:gd name="T51" fmla="*/ 102 h 338"/>
              <a:gd name="T52" fmla="*/ 82 w 270"/>
              <a:gd name="T53" fmla="*/ 120 h 338"/>
              <a:gd name="T54" fmla="*/ 101 w 270"/>
              <a:gd name="T55" fmla="*/ 102 h 338"/>
              <a:gd name="T56" fmla="*/ 82 w 270"/>
              <a:gd name="T57" fmla="*/ 83 h 338"/>
              <a:gd name="T58" fmla="*/ 0 w 270"/>
              <a:gd name="T59" fmla="*/ 338 h 338"/>
              <a:gd name="T60" fmla="*/ 247 w 270"/>
              <a:gd name="T61" fmla="*/ 338 h 338"/>
              <a:gd name="T62" fmla="*/ 247 w 270"/>
              <a:gd name="T63" fmla="*/ 113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338">
                <a:moveTo>
                  <a:pt x="247" y="113"/>
                </a:moveTo>
                <a:cubicBezTo>
                  <a:pt x="247" y="175"/>
                  <a:pt x="197" y="225"/>
                  <a:pt x="135" y="225"/>
                </a:cubicBezTo>
                <a:cubicBezTo>
                  <a:pt x="73" y="225"/>
                  <a:pt x="22" y="175"/>
                  <a:pt x="22" y="113"/>
                </a:cubicBezTo>
                <a:cubicBezTo>
                  <a:pt x="22" y="51"/>
                  <a:pt x="73" y="0"/>
                  <a:pt x="135" y="0"/>
                </a:cubicBezTo>
                <a:cubicBezTo>
                  <a:pt x="197" y="0"/>
                  <a:pt x="247" y="51"/>
                  <a:pt x="247" y="113"/>
                </a:cubicBezTo>
                <a:close/>
                <a:moveTo>
                  <a:pt x="135" y="147"/>
                </a:moveTo>
                <a:cubicBezTo>
                  <a:pt x="135" y="90"/>
                  <a:pt x="135" y="90"/>
                  <a:pt x="135" y="90"/>
                </a:cubicBezTo>
                <a:cubicBezTo>
                  <a:pt x="135" y="65"/>
                  <a:pt x="115" y="45"/>
                  <a:pt x="90" y="45"/>
                </a:cubicBezTo>
                <a:cubicBezTo>
                  <a:pt x="34" y="45"/>
                  <a:pt x="34" y="45"/>
                  <a:pt x="34" y="45"/>
                </a:cubicBezTo>
                <a:cubicBezTo>
                  <a:pt x="15" y="45"/>
                  <a:pt x="0" y="30"/>
                  <a:pt x="0" y="12"/>
                </a:cubicBezTo>
                <a:moveTo>
                  <a:pt x="270" y="12"/>
                </a:moveTo>
                <a:cubicBezTo>
                  <a:pt x="270" y="30"/>
                  <a:pt x="255" y="45"/>
                  <a:pt x="236" y="45"/>
                </a:cubicBezTo>
                <a:cubicBezTo>
                  <a:pt x="180" y="45"/>
                  <a:pt x="180" y="45"/>
                  <a:pt x="180" y="45"/>
                </a:cubicBezTo>
                <a:cubicBezTo>
                  <a:pt x="155" y="45"/>
                  <a:pt x="135" y="65"/>
                  <a:pt x="135" y="90"/>
                </a:cubicBezTo>
                <a:moveTo>
                  <a:pt x="22" y="113"/>
                </a:moveTo>
                <a:cubicBezTo>
                  <a:pt x="22" y="180"/>
                  <a:pt x="22" y="180"/>
                  <a:pt x="22" y="180"/>
                </a:cubicBezTo>
                <a:cubicBezTo>
                  <a:pt x="22" y="267"/>
                  <a:pt x="93" y="338"/>
                  <a:pt x="180" y="338"/>
                </a:cubicBezTo>
                <a:moveTo>
                  <a:pt x="135" y="225"/>
                </a:moveTo>
                <a:cubicBezTo>
                  <a:pt x="135" y="287"/>
                  <a:pt x="185" y="338"/>
                  <a:pt x="247" y="338"/>
                </a:cubicBezTo>
                <a:moveTo>
                  <a:pt x="188" y="83"/>
                </a:moveTo>
                <a:cubicBezTo>
                  <a:pt x="177" y="83"/>
                  <a:pt x="169" y="91"/>
                  <a:pt x="169" y="102"/>
                </a:cubicBezTo>
                <a:cubicBezTo>
                  <a:pt x="169" y="112"/>
                  <a:pt x="177" y="120"/>
                  <a:pt x="188" y="120"/>
                </a:cubicBezTo>
                <a:cubicBezTo>
                  <a:pt x="198" y="120"/>
                  <a:pt x="206" y="112"/>
                  <a:pt x="206" y="102"/>
                </a:cubicBezTo>
                <a:cubicBezTo>
                  <a:pt x="206" y="91"/>
                  <a:pt x="198" y="83"/>
                  <a:pt x="188" y="83"/>
                </a:cubicBezTo>
                <a:close/>
                <a:moveTo>
                  <a:pt x="82" y="83"/>
                </a:moveTo>
                <a:cubicBezTo>
                  <a:pt x="72" y="83"/>
                  <a:pt x="63" y="91"/>
                  <a:pt x="63" y="102"/>
                </a:cubicBezTo>
                <a:cubicBezTo>
                  <a:pt x="63" y="112"/>
                  <a:pt x="72" y="120"/>
                  <a:pt x="82" y="120"/>
                </a:cubicBezTo>
                <a:cubicBezTo>
                  <a:pt x="92" y="120"/>
                  <a:pt x="101" y="112"/>
                  <a:pt x="101" y="102"/>
                </a:cubicBezTo>
                <a:cubicBezTo>
                  <a:pt x="101" y="91"/>
                  <a:pt x="92" y="83"/>
                  <a:pt x="82" y="83"/>
                </a:cubicBezTo>
                <a:close/>
                <a:moveTo>
                  <a:pt x="0" y="338"/>
                </a:moveTo>
                <a:cubicBezTo>
                  <a:pt x="247" y="338"/>
                  <a:pt x="247" y="338"/>
                  <a:pt x="247" y="338"/>
                </a:cubicBezTo>
                <a:cubicBezTo>
                  <a:pt x="247" y="113"/>
                  <a:pt x="247" y="113"/>
                  <a:pt x="247" y="11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4" name="Moon" title="Icon of a crescent moon">
            <a:extLst>
              <a:ext uri="{FF2B5EF4-FFF2-40B4-BE49-F238E27FC236}">
                <a16:creationId xmlns:a16="http://schemas.microsoft.com/office/drawing/2014/main" id="{3CF5AC06-0ECC-43BA-975A-D573A60E1367}"/>
              </a:ext>
            </a:extLst>
          </p:cNvPr>
          <p:cNvSpPr>
            <a:spLocks noChangeAspect="1"/>
          </p:cNvSpPr>
          <p:nvPr/>
        </p:nvSpPr>
        <p:spPr bwMode="auto">
          <a:xfrm>
            <a:off x="9414295" y="1209223"/>
            <a:ext cx="336645" cy="365708"/>
          </a:xfrm>
          <a:custGeom>
            <a:avLst/>
            <a:gdLst>
              <a:gd name="T0" fmla="*/ 235 w 235"/>
              <a:gd name="T1" fmla="*/ 125 h 255"/>
              <a:gd name="T2" fmla="*/ 105 w 235"/>
              <a:gd name="T3" fmla="*/ 255 h 255"/>
              <a:gd name="T4" fmla="*/ 0 w 235"/>
              <a:gd name="T5" fmla="*/ 201 h 255"/>
              <a:gd name="T6" fmla="*/ 149 w 235"/>
              <a:gd name="T7" fmla="*/ 48 h 255"/>
              <a:gd name="T8" fmla="*/ 141 w 235"/>
              <a:gd name="T9" fmla="*/ 0 h 255"/>
              <a:gd name="T10" fmla="*/ 235 w 235"/>
              <a:gd name="T11" fmla="*/ 125 h 255"/>
            </a:gdLst>
            <a:ahLst/>
            <a:cxnLst>
              <a:cxn ang="0">
                <a:pos x="T0" y="T1"/>
              </a:cxn>
              <a:cxn ang="0">
                <a:pos x="T2" y="T3"/>
              </a:cxn>
              <a:cxn ang="0">
                <a:pos x="T4" y="T5"/>
              </a:cxn>
              <a:cxn ang="0">
                <a:pos x="T6" y="T7"/>
              </a:cxn>
              <a:cxn ang="0">
                <a:pos x="T8" y="T9"/>
              </a:cxn>
              <a:cxn ang="0">
                <a:pos x="T10" y="T11"/>
              </a:cxn>
            </a:cxnLst>
            <a:rect l="0" t="0" r="r" b="b"/>
            <a:pathLst>
              <a:path w="235" h="255">
                <a:moveTo>
                  <a:pt x="235" y="125"/>
                </a:moveTo>
                <a:cubicBezTo>
                  <a:pt x="235" y="197"/>
                  <a:pt x="177" y="255"/>
                  <a:pt x="105" y="255"/>
                </a:cubicBezTo>
                <a:cubicBezTo>
                  <a:pt x="62" y="255"/>
                  <a:pt x="23" y="234"/>
                  <a:pt x="0" y="201"/>
                </a:cubicBezTo>
                <a:cubicBezTo>
                  <a:pt x="82" y="199"/>
                  <a:pt x="149" y="132"/>
                  <a:pt x="149" y="48"/>
                </a:cubicBezTo>
                <a:cubicBezTo>
                  <a:pt x="149" y="31"/>
                  <a:pt x="146" y="15"/>
                  <a:pt x="141" y="0"/>
                </a:cubicBezTo>
                <a:cubicBezTo>
                  <a:pt x="195" y="15"/>
                  <a:pt x="235" y="65"/>
                  <a:pt x="235" y="12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8" name="Gravity" title="Icon of a solar system">
            <a:extLst>
              <a:ext uri="{FF2B5EF4-FFF2-40B4-BE49-F238E27FC236}">
                <a16:creationId xmlns:a16="http://schemas.microsoft.com/office/drawing/2014/main" id="{40799D96-61D2-42EB-AB78-3ACE26CAA7AB}"/>
              </a:ext>
            </a:extLst>
          </p:cNvPr>
          <p:cNvSpPr>
            <a:spLocks noChangeAspect="1" noEditPoints="1"/>
          </p:cNvSpPr>
          <p:nvPr/>
        </p:nvSpPr>
        <p:spPr bwMode="auto">
          <a:xfrm>
            <a:off x="11319440" y="1209223"/>
            <a:ext cx="366290" cy="365708"/>
          </a:xfrm>
          <a:custGeom>
            <a:avLst/>
            <a:gdLst>
              <a:gd name="T0" fmla="*/ 96 w 356"/>
              <a:gd name="T1" fmla="*/ 178 h 356"/>
              <a:gd name="T2" fmla="*/ 178 w 356"/>
              <a:gd name="T3" fmla="*/ 96 h 356"/>
              <a:gd name="T4" fmla="*/ 260 w 356"/>
              <a:gd name="T5" fmla="*/ 178 h 356"/>
              <a:gd name="T6" fmla="*/ 178 w 356"/>
              <a:gd name="T7" fmla="*/ 260 h 356"/>
              <a:gd name="T8" fmla="*/ 96 w 356"/>
              <a:gd name="T9" fmla="*/ 178 h 356"/>
              <a:gd name="T10" fmla="*/ 310 w 356"/>
              <a:gd name="T11" fmla="*/ 185 h 356"/>
              <a:gd name="T12" fmla="*/ 310 w 356"/>
              <a:gd name="T13" fmla="*/ 178 h 356"/>
              <a:gd name="T14" fmla="*/ 178 w 356"/>
              <a:gd name="T15" fmla="*/ 46 h 356"/>
              <a:gd name="T16" fmla="*/ 46 w 356"/>
              <a:gd name="T17" fmla="*/ 178 h 356"/>
              <a:gd name="T18" fmla="*/ 178 w 356"/>
              <a:gd name="T19" fmla="*/ 310 h 356"/>
              <a:gd name="T20" fmla="*/ 297 w 356"/>
              <a:gd name="T21" fmla="*/ 235 h 356"/>
              <a:gd name="T22" fmla="*/ 44 w 356"/>
              <a:gd name="T23" fmla="*/ 60 h 356"/>
              <a:gd name="T24" fmla="*/ 0 w 356"/>
              <a:gd name="T25" fmla="*/ 178 h 356"/>
              <a:gd name="T26" fmla="*/ 178 w 356"/>
              <a:gd name="T27" fmla="*/ 356 h 356"/>
              <a:gd name="T28" fmla="*/ 356 w 356"/>
              <a:gd name="T29" fmla="*/ 178 h 356"/>
              <a:gd name="T30" fmla="*/ 178 w 356"/>
              <a:gd name="T31" fmla="*/ 0 h 356"/>
              <a:gd name="T32" fmla="*/ 80 w 356"/>
              <a:gd name="T33" fmla="*/ 29 h 356"/>
              <a:gd name="T34" fmla="*/ 64 w 356"/>
              <a:gd name="T35" fmla="*/ 17 h 356"/>
              <a:gd name="T36" fmla="*/ 41 w 356"/>
              <a:gd name="T37" fmla="*/ 40 h 356"/>
              <a:gd name="T38" fmla="*/ 64 w 356"/>
              <a:gd name="T39" fmla="*/ 63 h 356"/>
              <a:gd name="T40" fmla="*/ 87 w 356"/>
              <a:gd name="T41" fmla="*/ 40 h 356"/>
              <a:gd name="T42" fmla="*/ 64 w 356"/>
              <a:gd name="T43" fmla="*/ 17 h 356"/>
              <a:gd name="T44" fmla="*/ 306 w 356"/>
              <a:gd name="T45" fmla="*/ 189 h 356"/>
              <a:gd name="T46" fmla="*/ 283 w 356"/>
              <a:gd name="T47" fmla="*/ 212 h 356"/>
              <a:gd name="T48" fmla="*/ 306 w 356"/>
              <a:gd name="T49" fmla="*/ 235 h 356"/>
              <a:gd name="T50" fmla="*/ 329 w 356"/>
              <a:gd name="T51" fmla="*/ 212 h 356"/>
              <a:gd name="T52" fmla="*/ 306 w 356"/>
              <a:gd name="T53" fmla="*/ 189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6" h="356">
                <a:moveTo>
                  <a:pt x="96" y="178"/>
                </a:moveTo>
                <a:cubicBezTo>
                  <a:pt x="96" y="133"/>
                  <a:pt x="133" y="96"/>
                  <a:pt x="178" y="96"/>
                </a:cubicBezTo>
                <a:cubicBezTo>
                  <a:pt x="223" y="96"/>
                  <a:pt x="260" y="133"/>
                  <a:pt x="260" y="178"/>
                </a:cubicBezTo>
                <a:cubicBezTo>
                  <a:pt x="260" y="223"/>
                  <a:pt x="223" y="260"/>
                  <a:pt x="178" y="260"/>
                </a:cubicBezTo>
                <a:cubicBezTo>
                  <a:pt x="133" y="260"/>
                  <a:pt x="96" y="223"/>
                  <a:pt x="96" y="178"/>
                </a:cubicBezTo>
                <a:close/>
                <a:moveTo>
                  <a:pt x="310" y="185"/>
                </a:moveTo>
                <a:cubicBezTo>
                  <a:pt x="310" y="183"/>
                  <a:pt x="310" y="180"/>
                  <a:pt x="310" y="178"/>
                </a:cubicBezTo>
                <a:cubicBezTo>
                  <a:pt x="310" y="105"/>
                  <a:pt x="251" y="46"/>
                  <a:pt x="178" y="46"/>
                </a:cubicBezTo>
                <a:cubicBezTo>
                  <a:pt x="105" y="46"/>
                  <a:pt x="46" y="105"/>
                  <a:pt x="46" y="178"/>
                </a:cubicBezTo>
                <a:cubicBezTo>
                  <a:pt x="46" y="251"/>
                  <a:pt x="105" y="310"/>
                  <a:pt x="178" y="310"/>
                </a:cubicBezTo>
                <a:cubicBezTo>
                  <a:pt x="230" y="310"/>
                  <a:pt x="276" y="279"/>
                  <a:pt x="297" y="235"/>
                </a:cubicBezTo>
                <a:moveTo>
                  <a:pt x="44" y="60"/>
                </a:moveTo>
                <a:cubicBezTo>
                  <a:pt x="17" y="92"/>
                  <a:pt x="0" y="133"/>
                  <a:pt x="0" y="178"/>
                </a:cubicBezTo>
                <a:cubicBezTo>
                  <a:pt x="0" y="276"/>
                  <a:pt x="80" y="356"/>
                  <a:pt x="178" y="356"/>
                </a:cubicBezTo>
                <a:cubicBezTo>
                  <a:pt x="276" y="356"/>
                  <a:pt x="356" y="276"/>
                  <a:pt x="356" y="178"/>
                </a:cubicBezTo>
                <a:cubicBezTo>
                  <a:pt x="356" y="80"/>
                  <a:pt x="276" y="0"/>
                  <a:pt x="178" y="0"/>
                </a:cubicBezTo>
                <a:cubicBezTo>
                  <a:pt x="142" y="0"/>
                  <a:pt x="108" y="11"/>
                  <a:pt x="80" y="29"/>
                </a:cubicBezTo>
                <a:moveTo>
                  <a:pt x="64" y="17"/>
                </a:moveTo>
                <a:cubicBezTo>
                  <a:pt x="51" y="17"/>
                  <a:pt x="41" y="27"/>
                  <a:pt x="41" y="40"/>
                </a:cubicBezTo>
                <a:cubicBezTo>
                  <a:pt x="41" y="53"/>
                  <a:pt x="51" y="63"/>
                  <a:pt x="64" y="63"/>
                </a:cubicBezTo>
                <a:cubicBezTo>
                  <a:pt x="77" y="63"/>
                  <a:pt x="87" y="53"/>
                  <a:pt x="87" y="40"/>
                </a:cubicBezTo>
                <a:cubicBezTo>
                  <a:pt x="87" y="27"/>
                  <a:pt x="77" y="17"/>
                  <a:pt x="64" y="17"/>
                </a:cubicBezTo>
                <a:close/>
                <a:moveTo>
                  <a:pt x="306" y="189"/>
                </a:moveTo>
                <a:cubicBezTo>
                  <a:pt x="293" y="189"/>
                  <a:pt x="283" y="199"/>
                  <a:pt x="283" y="212"/>
                </a:cubicBezTo>
                <a:cubicBezTo>
                  <a:pt x="283" y="225"/>
                  <a:pt x="293" y="235"/>
                  <a:pt x="306" y="235"/>
                </a:cubicBezTo>
                <a:cubicBezTo>
                  <a:pt x="319" y="235"/>
                  <a:pt x="329" y="225"/>
                  <a:pt x="329" y="212"/>
                </a:cubicBezTo>
                <a:cubicBezTo>
                  <a:pt x="329" y="199"/>
                  <a:pt x="319" y="189"/>
                  <a:pt x="306" y="18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globe_4" title="Icon of the earth">
            <a:extLst>
              <a:ext uri="{FF2B5EF4-FFF2-40B4-BE49-F238E27FC236}">
                <a16:creationId xmlns:a16="http://schemas.microsoft.com/office/drawing/2014/main" id="{8CDFD76B-AF59-47AD-B7D1-648BFA88291E}"/>
              </a:ext>
            </a:extLst>
          </p:cNvPr>
          <p:cNvSpPr>
            <a:spLocks noChangeAspect="1" noEditPoints="1"/>
          </p:cNvSpPr>
          <p:nvPr/>
        </p:nvSpPr>
        <p:spPr bwMode="auto">
          <a:xfrm>
            <a:off x="10360367" y="1209223"/>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3" name="document_6" title="Icon of a document with a padlock in the lower right corner">
            <a:extLst>
              <a:ext uri="{FF2B5EF4-FFF2-40B4-BE49-F238E27FC236}">
                <a16:creationId xmlns:a16="http://schemas.microsoft.com/office/drawing/2014/main" id="{005BAF1A-117B-439B-B012-F1BAF5534402}"/>
              </a:ext>
            </a:extLst>
          </p:cNvPr>
          <p:cNvSpPr>
            <a:spLocks noChangeAspect="1" noEditPoints="1"/>
          </p:cNvSpPr>
          <p:nvPr/>
        </p:nvSpPr>
        <p:spPr bwMode="auto">
          <a:xfrm>
            <a:off x="6551620" y="4866306"/>
            <a:ext cx="292567" cy="365708"/>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4" name="document_4" title="Icon of two documents side by side">
            <a:extLst>
              <a:ext uri="{FF2B5EF4-FFF2-40B4-BE49-F238E27FC236}">
                <a16:creationId xmlns:a16="http://schemas.microsoft.com/office/drawing/2014/main" id="{595DBB8D-A54F-4ED2-BADA-6531C602EF70}"/>
              </a:ext>
            </a:extLst>
          </p:cNvPr>
          <p:cNvSpPr>
            <a:spLocks noChangeAspect="1" noEditPoints="1"/>
          </p:cNvSpPr>
          <p:nvPr/>
        </p:nvSpPr>
        <p:spPr bwMode="auto">
          <a:xfrm>
            <a:off x="1669417" y="4909791"/>
            <a:ext cx="457135" cy="278740"/>
          </a:xfrm>
          <a:custGeom>
            <a:avLst/>
            <a:gdLst>
              <a:gd name="T0" fmla="*/ 0 w 246"/>
              <a:gd name="T1" fmla="*/ 99 h 150"/>
              <a:gd name="T2" fmla="*/ 0 w 246"/>
              <a:gd name="T3" fmla="*/ 50 h 150"/>
              <a:gd name="T4" fmla="*/ 49 w 246"/>
              <a:gd name="T5" fmla="*/ 0 h 150"/>
              <a:gd name="T6" fmla="*/ 99 w 246"/>
              <a:gd name="T7" fmla="*/ 0 h 150"/>
              <a:gd name="T8" fmla="*/ 99 w 246"/>
              <a:gd name="T9" fmla="*/ 150 h 150"/>
              <a:gd name="T10" fmla="*/ 0 w 246"/>
              <a:gd name="T11" fmla="*/ 150 h 150"/>
              <a:gd name="T12" fmla="*/ 0 w 246"/>
              <a:gd name="T13" fmla="*/ 99 h 150"/>
              <a:gd name="T14" fmla="*/ 0 w 246"/>
              <a:gd name="T15" fmla="*/ 50 h 150"/>
              <a:gd name="T16" fmla="*/ 49 w 246"/>
              <a:gd name="T17" fmla="*/ 50 h 150"/>
              <a:gd name="T18" fmla="*/ 49 w 246"/>
              <a:gd name="T19" fmla="*/ 0 h 150"/>
              <a:gd name="T20" fmla="*/ 246 w 246"/>
              <a:gd name="T21" fmla="*/ 96 h 150"/>
              <a:gd name="T22" fmla="*/ 246 w 246"/>
              <a:gd name="T23" fmla="*/ 50 h 150"/>
              <a:gd name="T24" fmla="*/ 197 w 246"/>
              <a:gd name="T25" fmla="*/ 0 h 150"/>
              <a:gd name="T26" fmla="*/ 147 w 246"/>
              <a:gd name="T27" fmla="*/ 0 h 150"/>
              <a:gd name="T28" fmla="*/ 147 w 246"/>
              <a:gd name="T29" fmla="*/ 150 h 150"/>
              <a:gd name="T30" fmla="*/ 246 w 246"/>
              <a:gd name="T31" fmla="*/ 150 h 150"/>
              <a:gd name="T32" fmla="*/ 246 w 246"/>
              <a:gd name="T33" fmla="*/ 96 h 150"/>
              <a:gd name="T34" fmla="*/ 196 w 246"/>
              <a:gd name="T35" fmla="*/ 0 h 150"/>
              <a:gd name="T36" fmla="*/ 196 w 246"/>
              <a:gd name="T37" fmla="*/ 50 h 150"/>
              <a:gd name="T38" fmla="*/ 246 w 246"/>
              <a:gd name="T39" fmla="*/ 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150">
                <a:moveTo>
                  <a:pt x="0" y="99"/>
                </a:moveTo>
                <a:lnTo>
                  <a:pt x="0" y="50"/>
                </a:lnTo>
                <a:lnTo>
                  <a:pt x="49" y="0"/>
                </a:lnTo>
                <a:lnTo>
                  <a:pt x="99" y="0"/>
                </a:lnTo>
                <a:lnTo>
                  <a:pt x="99" y="150"/>
                </a:lnTo>
                <a:lnTo>
                  <a:pt x="0" y="150"/>
                </a:lnTo>
                <a:lnTo>
                  <a:pt x="0" y="99"/>
                </a:lnTo>
                <a:moveTo>
                  <a:pt x="0" y="50"/>
                </a:moveTo>
                <a:lnTo>
                  <a:pt x="49" y="50"/>
                </a:lnTo>
                <a:lnTo>
                  <a:pt x="49" y="0"/>
                </a:lnTo>
                <a:moveTo>
                  <a:pt x="246" y="96"/>
                </a:moveTo>
                <a:lnTo>
                  <a:pt x="246" y="50"/>
                </a:lnTo>
                <a:lnTo>
                  <a:pt x="197" y="0"/>
                </a:lnTo>
                <a:lnTo>
                  <a:pt x="147" y="0"/>
                </a:lnTo>
                <a:lnTo>
                  <a:pt x="147" y="150"/>
                </a:lnTo>
                <a:lnTo>
                  <a:pt x="246" y="150"/>
                </a:lnTo>
                <a:lnTo>
                  <a:pt x="246" y="96"/>
                </a:lnTo>
                <a:moveTo>
                  <a:pt x="196" y="0"/>
                </a:moveTo>
                <a:lnTo>
                  <a:pt x="196" y="50"/>
                </a:lnTo>
                <a:lnTo>
                  <a:pt x="246" y="50"/>
                </a:lnTo>
              </a:path>
            </a:pathLst>
          </a:custGeom>
          <a:noFill/>
          <a:ln w="15875"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list_4" title="Icon of a checklist">
            <a:extLst>
              <a:ext uri="{FF2B5EF4-FFF2-40B4-BE49-F238E27FC236}">
                <a16:creationId xmlns:a16="http://schemas.microsoft.com/office/drawing/2014/main" id="{C034DDA1-D63F-46D3-A547-58F17AE52EB0}"/>
              </a:ext>
            </a:extLst>
          </p:cNvPr>
          <p:cNvSpPr>
            <a:spLocks noChangeAspect="1" noEditPoints="1"/>
          </p:cNvSpPr>
          <p:nvPr/>
        </p:nvSpPr>
        <p:spPr bwMode="auto">
          <a:xfrm>
            <a:off x="8352096" y="3952038"/>
            <a:ext cx="541076" cy="365708"/>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6" name="page" title="Icon of a rectangle with a dotted line in the middle, an arrow on the right side pointing to the right">
            <a:extLst>
              <a:ext uri="{FF2B5EF4-FFF2-40B4-BE49-F238E27FC236}">
                <a16:creationId xmlns:a16="http://schemas.microsoft.com/office/drawing/2014/main" id="{14293B5D-5ECE-421F-8377-B81054B46562}"/>
              </a:ext>
            </a:extLst>
          </p:cNvPr>
          <p:cNvSpPr>
            <a:spLocks noChangeAspect="1" noEditPoints="1"/>
          </p:cNvSpPr>
          <p:nvPr/>
        </p:nvSpPr>
        <p:spPr bwMode="auto">
          <a:xfrm>
            <a:off x="5509352" y="3970023"/>
            <a:ext cx="457135" cy="329737"/>
          </a:xfrm>
          <a:custGeom>
            <a:avLst/>
            <a:gdLst>
              <a:gd name="T0" fmla="*/ 244 w 244"/>
              <a:gd name="T1" fmla="*/ 80 h 176"/>
              <a:gd name="T2" fmla="*/ 244 w 244"/>
              <a:gd name="T3" fmla="*/ 176 h 176"/>
              <a:gd name="T4" fmla="*/ 0 w 244"/>
              <a:gd name="T5" fmla="*/ 176 h 176"/>
              <a:gd name="T6" fmla="*/ 0 w 244"/>
              <a:gd name="T7" fmla="*/ 0 h 176"/>
              <a:gd name="T8" fmla="*/ 244 w 244"/>
              <a:gd name="T9" fmla="*/ 0 h 176"/>
              <a:gd name="T10" fmla="*/ 244 w 244"/>
              <a:gd name="T11" fmla="*/ 80 h 176"/>
              <a:gd name="T12" fmla="*/ 122 w 244"/>
              <a:gd name="T13" fmla="*/ 0 h 176"/>
              <a:gd name="T14" fmla="*/ 122 w 244"/>
              <a:gd name="T15" fmla="*/ 26 h 176"/>
              <a:gd name="T16" fmla="*/ 122 w 244"/>
              <a:gd name="T17" fmla="*/ 44 h 176"/>
              <a:gd name="T18" fmla="*/ 122 w 244"/>
              <a:gd name="T19" fmla="*/ 79 h 176"/>
              <a:gd name="T20" fmla="*/ 122 w 244"/>
              <a:gd name="T21" fmla="*/ 95 h 176"/>
              <a:gd name="T22" fmla="*/ 122 w 244"/>
              <a:gd name="T23" fmla="*/ 130 h 176"/>
              <a:gd name="T24" fmla="*/ 122 w 244"/>
              <a:gd name="T25" fmla="*/ 148 h 176"/>
              <a:gd name="T26" fmla="*/ 122 w 244"/>
              <a:gd name="T27" fmla="*/ 176 h 176"/>
              <a:gd name="T28" fmla="*/ 182 w 244"/>
              <a:gd name="T29" fmla="*/ 114 h 176"/>
              <a:gd name="T30" fmla="*/ 207 w 244"/>
              <a:gd name="T31" fmla="*/ 88 h 176"/>
              <a:gd name="T32" fmla="*/ 182 w 244"/>
              <a:gd name="T33" fmla="*/ 62 h 176"/>
              <a:gd name="T34" fmla="*/ 207 w 244"/>
              <a:gd name="T35" fmla="*/ 88 h 176"/>
              <a:gd name="T36" fmla="*/ 147 w 244"/>
              <a:gd name="T3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176">
                <a:moveTo>
                  <a:pt x="244" y="80"/>
                </a:moveTo>
                <a:lnTo>
                  <a:pt x="244" y="176"/>
                </a:lnTo>
                <a:lnTo>
                  <a:pt x="0" y="176"/>
                </a:lnTo>
                <a:lnTo>
                  <a:pt x="0" y="0"/>
                </a:lnTo>
                <a:lnTo>
                  <a:pt x="244" y="0"/>
                </a:lnTo>
                <a:lnTo>
                  <a:pt x="244" y="80"/>
                </a:lnTo>
                <a:moveTo>
                  <a:pt x="122" y="0"/>
                </a:moveTo>
                <a:lnTo>
                  <a:pt x="122" y="26"/>
                </a:lnTo>
                <a:moveTo>
                  <a:pt x="122" y="44"/>
                </a:moveTo>
                <a:lnTo>
                  <a:pt x="122" y="79"/>
                </a:lnTo>
                <a:moveTo>
                  <a:pt x="122" y="95"/>
                </a:moveTo>
                <a:lnTo>
                  <a:pt x="122" y="130"/>
                </a:lnTo>
                <a:moveTo>
                  <a:pt x="122" y="148"/>
                </a:moveTo>
                <a:lnTo>
                  <a:pt x="122" y="176"/>
                </a:lnTo>
                <a:moveTo>
                  <a:pt x="182" y="114"/>
                </a:moveTo>
                <a:lnTo>
                  <a:pt x="207" y="88"/>
                </a:lnTo>
                <a:lnTo>
                  <a:pt x="182" y="62"/>
                </a:lnTo>
                <a:moveTo>
                  <a:pt x="207" y="88"/>
                </a:moveTo>
                <a:lnTo>
                  <a:pt x="147" y="8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7" name="usb_key" title="Icon of a flash drive">
            <a:extLst>
              <a:ext uri="{FF2B5EF4-FFF2-40B4-BE49-F238E27FC236}">
                <a16:creationId xmlns:a16="http://schemas.microsoft.com/office/drawing/2014/main" id="{C54FC699-0631-4DB8-BC37-A73ABFFA5898}"/>
              </a:ext>
            </a:extLst>
          </p:cNvPr>
          <p:cNvSpPr>
            <a:spLocks noChangeAspect="1" noEditPoints="1"/>
          </p:cNvSpPr>
          <p:nvPr/>
        </p:nvSpPr>
        <p:spPr bwMode="auto">
          <a:xfrm>
            <a:off x="9482924" y="3037766"/>
            <a:ext cx="199386" cy="365708"/>
          </a:xfrm>
          <a:custGeom>
            <a:avLst/>
            <a:gdLst>
              <a:gd name="T0" fmla="*/ 131 w 143"/>
              <a:gd name="T1" fmla="*/ 266 h 266"/>
              <a:gd name="T2" fmla="*/ 12 w 143"/>
              <a:gd name="T3" fmla="*/ 266 h 266"/>
              <a:gd name="T4" fmla="*/ 0 w 143"/>
              <a:gd name="T5" fmla="*/ 253 h 266"/>
              <a:gd name="T6" fmla="*/ 0 w 143"/>
              <a:gd name="T7" fmla="*/ 82 h 266"/>
              <a:gd name="T8" fmla="*/ 12 w 143"/>
              <a:gd name="T9" fmla="*/ 70 h 266"/>
              <a:gd name="T10" fmla="*/ 131 w 143"/>
              <a:gd name="T11" fmla="*/ 70 h 266"/>
              <a:gd name="T12" fmla="*/ 143 w 143"/>
              <a:gd name="T13" fmla="*/ 82 h 266"/>
              <a:gd name="T14" fmla="*/ 143 w 143"/>
              <a:gd name="T15" fmla="*/ 253 h 266"/>
              <a:gd name="T16" fmla="*/ 131 w 143"/>
              <a:gd name="T17" fmla="*/ 266 h 266"/>
              <a:gd name="T18" fmla="*/ 124 w 143"/>
              <a:gd name="T19" fmla="*/ 70 h 266"/>
              <a:gd name="T20" fmla="*/ 124 w 143"/>
              <a:gd name="T21" fmla="*/ 0 h 266"/>
              <a:gd name="T22" fmla="*/ 17 w 143"/>
              <a:gd name="T23" fmla="*/ 0 h 266"/>
              <a:gd name="T24" fmla="*/ 17 w 143"/>
              <a:gd name="T25" fmla="*/ 70 h 266"/>
              <a:gd name="T26" fmla="*/ 56 w 143"/>
              <a:gd name="T27" fmla="*/ 33 h 266"/>
              <a:gd name="T28" fmla="*/ 51 w 143"/>
              <a:gd name="T29" fmla="*/ 33 h 266"/>
              <a:gd name="T30" fmla="*/ 51 w 143"/>
              <a:gd name="T31" fmla="*/ 38 h 266"/>
              <a:gd name="T32" fmla="*/ 56 w 143"/>
              <a:gd name="T33" fmla="*/ 38 h 266"/>
              <a:gd name="T34" fmla="*/ 56 w 143"/>
              <a:gd name="T35" fmla="*/ 33 h 266"/>
              <a:gd name="T36" fmla="*/ 91 w 143"/>
              <a:gd name="T37" fmla="*/ 33 h 266"/>
              <a:gd name="T38" fmla="*/ 87 w 143"/>
              <a:gd name="T39" fmla="*/ 33 h 266"/>
              <a:gd name="T40" fmla="*/ 87 w 143"/>
              <a:gd name="T41" fmla="*/ 38 h 266"/>
              <a:gd name="T42" fmla="*/ 91 w 143"/>
              <a:gd name="T43" fmla="*/ 38 h 266"/>
              <a:gd name="T44" fmla="*/ 91 w 143"/>
              <a:gd name="T45" fmla="*/ 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3" h="266">
                <a:moveTo>
                  <a:pt x="131" y="266"/>
                </a:moveTo>
                <a:cubicBezTo>
                  <a:pt x="12" y="266"/>
                  <a:pt x="12" y="266"/>
                  <a:pt x="12" y="266"/>
                </a:cubicBezTo>
                <a:cubicBezTo>
                  <a:pt x="5" y="266"/>
                  <a:pt x="0" y="260"/>
                  <a:pt x="0" y="253"/>
                </a:cubicBezTo>
                <a:cubicBezTo>
                  <a:pt x="0" y="82"/>
                  <a:pt x="0" y="82"/>
                  <a:pt x="0" y="82"/>
                </a:cubicBezTo>
                <a:cubicBezTo>
                  <a:pt x="0" y="75"/>
                  <a:pt x="5" y="70"/>
                  <a:pt x="12" y="70"/>
                </a:cubicBezTo>
                <a:cubicBezTo>
                  <a:pt x="131" y="70"/>
                  <a:pt x="131" y="70"/>
                  <a:pt x="131" y="70"/>
                </a:cubicBezTo>
                <a:cubicBezTo>
                  <a:pt x="138" y="70"/>
                  <a:pt x="143" y="75"/>
                  <a:pt x="143" y="82"/>
                </a:cubicBezTo>
                <a:cubicBezTo>
                  <a:pt x="143" y="253"/>
                  <a:pt x="143" y="253"/>
                  <a:pt x="143" y="253"/>
                </a:cubicBezTo>
                <a:cubicBezTo>
                  <a:pt x="143" y="260"/>
                  <a:pt x="138" y="266"/>
                  <a:pt x="131" y="266"/>
                </a:cubicBezTo>
                <a:close/>
                <a:moveTo>
                  <a:pt x="124" y="70"/>
                </a:moveTo>
                <a:cubicBezTo>
                  <a:pt x="124" y="0"/>
                  <a:pt x="124" y="0"/>
                  <a:pt x="124" y="0"/>
                </a:cubicBezTo>
                <a:cubicBezTo>
                  <a:pt x="17" y="0"/>
                  <a:pt x="17" y="0"/>
                  <a:pt x="17" y="0"/>
                </a:cubicBezTo>
                <a:cubicBezTo>
                  <a:pt x="17" y="70"/>
                  <a:pt x="17" y="70"/>
                  <a:pt x="17" y="70"/>
                </a:cubicBezTo>
                <a:moveTo>
                  <a:pt x="56" y="33"/>
                </a:moveTo>
                <a:cubicBezTo>
                  <a:pt x="51" y="33"/>
                  <a:pt x="51" y="33"/>
                  <a:pt x="51" y="33"/>
                </a:cubicBezTo>
                <a:cubicBezTo>
                  <a:pt x="51" y="38"/>
                  <a:pt x="51" y="38"/>
                  <a:pt x="51" y="38"/>
                </a:cubicBezTo>
                <a:cubicBezTo>
                  <a:pt x="56" y="38"/>
                  <a:pt x="56" y="38"/>
                  <a:pt x="56" y="38"/>
                </a:cubicBezTo>
                <a:lnTo>
                  <a:pt x="56" y="33"/>
                </a:lnTo>
                <a:close/>
                <a:moveTo>
                  <a:pt x="91" y="33"/>
                </a:moveTo>
                <a:cubicBezTo>
                  <a:pt x="87" y="33"/>
                  <a:pt x="87" y="33"/>
                  <a:pt x="87" y="33"/>
                </a:cubicBezTo>
                <a:cubicBezTo>
                  <a:pt x="87" y="38"/>
                  <a:pt x="87" y="38"/>
                  <a:pt x="87" y="38"/>
                </a:cubicBezTo>
                <a:cubicBezTo>
                  <a:pt x="91" y="38"/>
                  <a:pt x="91" y="38"/>
                  <a:pt x="91" y="38"/>
                </a:cubicBezTo>
                <a:lnTo>
                  <a:pt x="91" y="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list_4_bidi" title="Icon of a checklist">
            <a:extLst>
              <a:ext uri="{FF2B5EF4-FFF2-40B4-BE49-F238E27FC236}">
                <a16:creationId xmlns:a16="http://schemas.microsoft.com/office/drawing/2014/main" id="{ABE71B81-94A2-42A4-B2FD-974EA5B4FA33}"/>
              </a:ext>
            </a:extLst>
          </p:cNvPr>
          <p:cNvSpPr>
            <a:spLocks noChangeAspect="1" noEditPoints="1"/>
          </p:cNvSpPr>
          <p:nvPr/>
        </p:nvSpPr>
        <p:spPr bwMode="auto">
          <a:xfrm>
            <a:off x="9307492" y="3952038"/>
            <a:ext cx="550250" cy="365708"/>
          </a:xfrm>
          <a:custGeom>
            <a:avLst/>
            <a:gdLst>
              <a:gd name="T0" fmla="*/ 0 w 489"/>
              <a:gd name="T1" fmla="*/ 47 h 325"/>
              <a:gd name="T2" fmla="*/ 309 w 489"/>
              <a:gd name="T3" fmla="*/ 47 h 325"/>
              <a:gd name="T4" fmla="*/ 0 w 489"/>
              <a:gd name="T5" fmla="*/ 139 h 325"/>
              <a:gd name="T6" fmla="*/ 309 w 489"/>
              <a:gd name="T7" fmla="*/ 139 h 325"/>
              <a:gd name="T8" fmla="*/ 0 w 489"/>
              <a:gd name="T9" fmla="*/ 231 h 325"/>
              <a:gd name="T10" fmla="*/ 309 w 489"/>
              <a:gd name="T11" fmla="*/ 231 h 325"/>
              <a:gd name="T12" fmla="*/ 0 w 489"/>
              <a:gd name="T13" fmla="*/ 325 h 325"/>
              <a:gd name="T14" fmla="*/ 309 w 489"/>
              <a:gd name="T15" fmla="*/ 325 h 325"/>
              <a:gd name="T16" fmla="*/ 377 w 489"/>
              <a:gd name="T17" fmla="*/ 44 h 325"/>
              <a:gd name="T18" fmla="*/ 412 w 489"/>
              <a:gd name="T19" fmla="*/ 77 h 325"/>
              <a:gd name="T20" fmla="*/ 489 w 489"/>
              <a:gd name="T21" fmla="*/ 0 h 325"/>
              <a:gd name="T22" fmla="*/ 377 w 489"/>
              <a:gd name="T23" fmla="*/ 230 h 325"/>
              <a:gd name="T24" fmla="*/ 412 w 489"/>
              <a:gd name="T25" fmla="*/ 263 h 325"/>
              <a:gd name="T26" fmla="*/ 489 w 489"/>
              <a:gd name="T27" fmla="*/ 18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9" h="325">
                <a:moveTo>
                  <a:pt x="0" y="47"/>
                </a:moveTo>
                <a:lnTo>
                  <a:pt x="309" y="47"/>
                </a:lnTo>
                <a:moveTo>
                  <a:pt x="0" y="139"/>
                </a:moveTo>
                <a:lnTo>
                  <a:pt x="309" y="139"/>
                </a:lnTo>
                <a:moveTo>
                  <a:pt x="0" y="231"/>
                </a:moveTo>
                <a:lnTo>
                  <a:pt x="309" y="231"/>
                </a:lnTo>
                <a:moveTo>
                  <a:pt x="0" y="325"/>
                </a:moveTo>
                <a:lnTo>
                  <a:pt x="309" y="325"/>
                </a:lnTo>
                <a:moveTo>
                  <a:pt x="377" y="44"/>
                </a:moveTo>
                <a:lnTo>
                  <a:pt x="412" y="77"/>
                </a:lnTo>
                <a:lnTo>
                  <a:pt x="489" y="0"/>
                </a:lnTo>
                <a:moveTo>
                  <a:pt x="377" y="230"/>
                </a:moveTo>
                <a:lnTo>
                  <a:pt x="412" y="263"/>
                </a:lnTo>
                <a:lnTo>
                  <a:pt x="489" y="186"/>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browser_3" title="Icon of a browser window with an arrow pointing from the outside to the center">
            <a:extLst>
              <a:ext uri="{FF2B5EF4-FFF2-40B4-BE49-F238E27FC236}">
                <a16:creationId xmlns:a16="http://schemas.microsoft.com/office/drawing/2014/main" id="{DBB1AD33-21A0-48BB-BA0E-1C7DEB1051E4}"/>
              </a:ext>
            </a:extLst>
          </p:cNvPr>
          <p:cNvSpPr>
            <a:spLocks noChangeAspect="1" noEditPoints="1"/>
          </p:cNvSpPr>
          <p:nvPr/>
        </p:nvSpPr>
        <p:spPr bwMode="auto">
          <a:xfrm>
            <a:off x="10350362" y="3037766"/>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0" name="News_E900" title="Icon of a newspaper">
            <a:extLst>
              <a:ext uri="{FF2B5EF4-FFF2-40B4-BE49-F238E27FC236}">
                <a16:creationId xmlns:a16="http://schemas.microsoft.com/office/drawing/2014/main" id="{D9287404-6775-40F6-A928-30ADB15610F5}"/>
              </a:ext>
            </a:extLst>
          </p:cNvPr>
          <p:cNvSpPr>
            <a:spLocks noChangeAspect="1" noEditPoints="1"/>
          </p:cNvSpPr>
          <p:nvPr/>
        </p:nvSpPr>
        <p:spPr bwMode="auto">
          <a:xfrm>
            <a:off x="1669417" y="3982323"/>
            <a:ext cx="457135" cy="305137"/>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1" name="book_2" title="Icon of a book and a pencil">
            <a:extLst>
              <a:ext uri="{FF2B5EF4-FFF2-40B4-BE49-F238E27FC236}">
                <a16:creationId xmlns:a16="http://schemas.microsoft.com/office/drawing/2014/main" id="{9EB28104-F7E8-4643-8827-3AA4EC070C31}"/>
              </a:ext>
            </a:extLst>
          </p:cNvPr>
          <p:cNvSpPr>
            <a:spLocks noChangeAspect="1" noEditPoints="1"/>
          </p:cNvSpPr>
          <p:nvPr/>
        </p:nvSpPr>
        <p:spPr bwMode="auto">
          <a:xfrm>
            <a:off x="11302955" y="3037766"/>
            <a:ext cx="399259"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2" name="clock_10" title="Icon of an hourglass">
            <a:extLst>
              <a:ext uri="{FF2B5EF4-FFF2-40B4-BE49-F238E27FC236}">
                <a16:creationId xmlns:a16="http://schemas.microsoft.com/office/drawing/2014/main" id="{88F64391-354B-4489-B7D0-49DA48F6E7A5}"/>
              </a:ext>
            </a:extLst>
          </p:cNvPr>
          <p:cNvSpPr>
            <a:spLocks noChangeAspect="1" noEditPoints="1"/>
          </p:cNvSpPr>
          <p:nvPr/>
        </p:nvSpPr>
        <p:spPr bwMode="auto">
          <a:xfrm>
            <a:off x="1715769" y="3037766"/>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Trackers_EADF" title="Icon of a clipboard with a checklist on it">
            <a:extLst>
              <a:ext uri="{FF2B5EF4-FFF2-40B4-BE49-F238E27FC236}">
                <a16:creationId xmlns:a16="http://schemas.microsoft.com/office/drawing/2014/main" id="{2101F2BB-7234-4263-8068-47E6621F4042}"/>
              </a:ext>
            </a:extLst>
          </p:cNvPr>
          <p:cNvSpPr>
            <a:spLocks noChangeAspect="1" noEditPoints="1"/>
          </p:cNvSpPr>
          <p:nvPr/>
        </p:nvSpPr>
        <p:spPr bwMode="auto">
          <a:xfrm>
            <a:off x="6563803" y="3952038"/>
            <a:ext cx="268204" cy="365708"/>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Trackers_EADF_bidi" title="Icon of a clipboard with a checklist on it">
            <a:extLst>
              <a:ext uri="{FF2B5EF4-FFF2-40B4-BE49-F238E27FC236}">
                <a16:creationId xmlns:a16="http://schemas.microsoft.com/office/drawing/2014/main" id="{79DC1797-788B-4FA2-8637-D0680F30AD70}"/>
              </a:ext>
            </a:extLst>
          </p:cNvPr>
          <p:cNvSpPr>
            <a:spLocks noChangeAspect="1" noEditPoints="1"/>
          </p:cNvSpPr>
          <p:nvPr/>
        </p:nvSpPr>
        <p:spPr bwMode="auto">
          <a:xfrm>
            <a:off x="7528547" y="3952038"/>
            <a:ext cx="268204" cy="365708"/>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2" name="Telemarketer_E7B9" title="Icon of a person wearing a headset">
            <a:extLst>
              <a:ext uri="{FF2B5EF4-FFF2-40B4-BE49-F238E27FC236}">
                <a16:creationId xmlns:a16="http://schemas.microsoft.com/office/drawing/2014/main" id="{78DB5447-022E-4A60-8CE2-D0A9F7F15487}"/>
              </a:ext>
            </a:extLst>
          </p:cNvPr>
          <p:cNvSpPr>
            <a:spLocks noChangeAspect="1" noEditPoints="1"/>
          </p:cNvSpPr>
          <p:nvPr/>
        </p:nvSpPr>
        <p:spPr bwMode="auto">
          <a:xfrm>
            <a:off x="784682" y="3952038"/>
            <a:ext cx="306640" cy="365708"/>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6" name="StorageOptical_E958" title="Icon of a hard disk">
            <a:extLst>
              <a:ext uri="{FF2B5EF4-FFF2-40B4-BE49-F238E27FC236}">
                <a16:creationId xmlns:a16="http://schemas.microsoft.com/office/drawing/2014/main" id="{CD870CFD-D7D5-46F5-91D7-144799A1C47D}"/>
              </a:ext>
            </a:extLst>
          </p:cNvPr>
          <p:cNvSpPr>
            <a:spLocks noChangeAspect="1" noEditPoints="1"/>
          </p:cNvSpPr>
          <p:nvPr/>
        </p:nvSpPr>
        <p:spPr bwMode="auto">
          <a:xfrm>
            <a:off x="8439823" y="3037766"/>
            <a:ext cx="365620" cy="365708"/>
          </a:xfrm>
          <a:custGeom>
            <a:avLst/>
            <a:gdLst>
              <a:gd name="T0" fmla="*/ 3750 w 3750"/>
              <a:gd name="T1" fmla="*/ 1875 h 3750"/>
              <a:gd name="T2" fmla="*/ 1875 w 3750"/>
              <a:gd name="T3" fmla="*/ 3750 h 3750"/>
              <a:gd name="T4" fmla="*/ 0 w 3750"/>
              <a:gd name="T5" fmla="*/ 1875 h 3750"/>
              <a:gd name="T6" fmla="*/ 1875 w 3750"/>
              <a:gd name="T7" fmla="*/ 0 h 3750"/>
              <a:gd name="T8" fmla="*/ 3750 w 3750"/>
              <a:gd name="T9" fmla="*/ 1875 h 3750"/>
              <a:gd name="T10" fmla="*/ 1875 w 3750"/>
              <a:gd name="T11" fmla="*/ 1500 h 3750"/>
              <a:gd name="T12" fmla="*/ 1500 w 3750"/>
              <a:gd name="T13" fmla="*/ 1875 h 3750"/>
              <a:gd name="T14" fmla="*/ 1875 w 3750"/>
              <a:gd name="T15" fmla="*/ 2250 h 3750"/>
              <a:gd name="T16" fmla="*/ 2250 w 3750"/>
              <a:gd name="T17" fmla="*/ 1875 h 3750"/>
              <a:gd name="T18" fmla="*/ 1875 w 3750"/>
              <a:gd name="T19" fmla="*/ 1500 h 3750"/>
              <a:gd name="T20" fmla="*/ 2463 w 3750"/>
              <a:gd name="T21" fmla="*/ 2463 h 3750"/>
              <a:gd name="T22" fmla="*/ 2918 w 3750"/>
              <a:gd name="T23" fmla="*/ 2918 h 3750"/>
              <a:gd name="T24" fmla="*/ 832 w 3750"/>
              <a:gd name="T25" fmla="*/ 832 h 3750"/>
              <a:gd name="T26" fmla="*/ 1287 w 3750"/>
              <a:gd name="T27" fmla="*/ 1287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3750">
                <a:moveTo>
                  <a:pt x="3750" y="1875"/>
                </a:moveTo>
                <a:cubicBezTo>
                  <a:pt x="3750" y="2911"/>
                  <a:pt x="2911" y="3750"/>
                  <a:pt x="1875" y="3750"/>
                </a:cubicBezTo>
                <a:cubicBezTo>
                  <a:pt x="839" y="3750"/>
                  <a:pt x="0" y="2911"/>
                  <a:pt x="0" y="1875"/>
                </a:cubicBezTo>
                <a:cubicBezTo>
                  <a:pt x="0" y="839"/>
                  <a:pt x="839" y="0"/>
                  <a:pt x="1875" y="0"/>
                </a:cubicBezTo>
                <a:cubicBezTo>
                  <a:pt x="2911" y="0"/>
                  <a:pt x="3750" y="839"/>
                  <a:pt x="3750" y="1875"/>
                </a:cubicBezTo>
                <a:close/>
                <a:moveTo>
                  <a:pt x="1875" y="1500"/>
                </a:moveTo>
                <a:cubicBezTo>
                  <a:pt x="1668" y="1500"/>
                  <a:pt x="1500" y="1668"/>
                  <a:pt x="1500" y="1875"/>
                </a:cubicBezTo>
                <a:cubicBezTo>
                  <a:pt x="1500" y="2082"/>
                  <a:pt x="1668" y="2250"/>
                  <a:pt x="1875" y="2250"/>
                </a:cubicBezTo>
                <a:cubicBezTo>
                  <a:pt x="2082" y="2250"/>
                  <a:pt x="2250" y="2082"/>
                  <a:pt x="2250" y="1875"/>
                </a:cubicBezTo>
                <a:cubicBezTo>
                  <a:pt x="2250" y="1668"/>
                  <a:pt x="2082" y="1500"/>
                  <a:pt x="1875" y="1500"/>
                </a:cubicBezTo>
                <a:close/>
                <a:moveTo>
                  <a:pt x="2463" y="2463"/>
                </a:moveTo>
                <a:cubicBezTo>
                  <a:pt x="2918" y="2918"/>
                  <a:pt x="2918" y="2918"/>
                  <a:pt x="2918" y="2918"/>
                </a:cubicBezTo>
                <a:moveTo>
                  <a:pt x="832" y="832"/>
                </a:moveTo>
                <a:cubicBezTo>
                  <a:pt x="1287" y="1287"/>
                  <a:pt x="1287" y="1287"/>
                  <a:pt x="1287" y="128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0" name="speedometer" title="Icon of a spedometer showing medium speed">
            <a:extLst>
              <a:ext uri="{FF2B5EF4-FFF2-40B4-BE49-F238E27FC236}">
                <a16:creationId xmlns:a16="http://schemas.microsoft.com/office/drawing/2014/main" id="{A66043AD-CCF7-4B0C-A919-33F81AC077DC}"/>
              </a:ext>
            </a:extLst>
          </p:cNvPr>
          <p:cNvSpPr>
            <a:spLocks noChangeAspect="1" noEditPoints="1"/>
          </p:cNvSpPr>
          <p:nvPr/>
        </p:nvSpPr>
        <p:spPr bwMode="auto">
          <a:xfrm>
            <a:off x="3635098" y="3037766"/>
            <a:ext cx="365708" cy="365708"/>
          </a:xfrm>
          <a:custGeom>
            <a:avLst/>
            <a:gdLst>
              <a:gd name="T0" fmla="*/ 161 w 281"/>
              <a:gd name="T1" fmla="*/ 141 h 281"/>
              <a:gd name="T2" fmla="*/ 140 w 281"/>
              <a:gd name="T3" fmla="*/ 162 h 281"/>
              <a:gd name="T4" fmla="*/ 120 w 281"/>
              <a:gd name="T5" fmla="*/ 141 h 281"/>
              <a:gd name="T6" fmla="*/ 140 w 281"/>
              <a:gd name="T7" fmla="*/ 120 h 281"/>
              <a:gd name="T8" fmla="*/ 161 w 281"/>
              <a:gd name="T9" fmla="*/ 141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177 w 281"/>
              <a:gd name="T25" fmla="*/ 46 h 281"/>
              <a:gd name="T26" fmla="*/ 104 w 281"/>
              <a:gd name="T27" fmla="*/ 46 h 281"/>
              <a:gd name="T28" fmla="*/ 40 w 281"/>
              <a:gd name="T29" fmla="*/ 141 h 281"/>
              <a:gd name="T30" fmla="*/ 67 w 281"/>
              <a:gd name="T31" fmla="*/ 210 h 281"/>
              <a:gd name="T32" fmla="*/ 140 w 281"/>
              <a:gd name="T33" fmla="*/ 39 h 281"/>
              <a:gd name="T34" fmla="*/ 140 w 281"/>
              <a:gd name="T35" fmla="*/ 11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281">
                <a:moveTo>
                  <a:pt x="161" y="141"/>
                </a:moveTo>
                <a:cubicBezTo>
                  <a:pt x="161" y="152"/>
                  <a:pt x="152" y="162"/>
                  <a:pt x="140" y="162"/>
                </a:cubicBezTo>
                <a:cubicBezTo>
                  <a:pt x="129" y="162"/>
                  <a:pt x="120" y="152"/>
                  <a:pt x="120" y="141"/>
                </a:cubicBezTo>
                <a:cubicBezTo>
                  <a:pt x="120" y="129"/>
                  <a:pt x="129" y="120"/>
                  <a:pt x="140" y="120"/>
                </a:cubicBezTo>
                <a:cubicBezTo>
                  <a:pt x="152" y="120"/>
                  <a:pt x="161" y="129"/>
                  <a:pt x="161" y="141"/>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98"/>
                  <a:pt x="215" y="61"/>
                  <a:pt x="177" y="46"/>
                </a:cubicBezTo>
                <a:moveTo>
                  <a:pt x="104" y="46"/>
                </a:moveTo>
                <a:cubicBezTo>
                  <a:pt x="66" y="61"/>
                  <a:pt x="40" y="98"/>
                  <a:pt x="40" y="141"/>
                </a:cubicBezTo>
                <a:cubicBezTo>
                  <a:pt x="40" y="168"/>
                  <a:pt x="50" y="192"/>
                  <a:pt x="67" y="210"/>
                </a:cubicBezTo>
                <a:moveTo>
                  <a:pt x="140" y="39"/>
                </a:moveTo>
                <a:cubicBezTo>
                  <a:pt x="140" y="117"/>
                  <a:pt x="140" y="117"/>
                  <a:pt x="140" y="1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4" name="speedometer_3" title="Icon of a spedometer showing slow speed">
            <a:extLst>
              <a:ext uri="{FF2B5EF4-FFF2-40B4-BE49-F238E27FC236}">
                <a16:creationId xmlns:a16="http://schemas.microsoft.com/office/drawing/2014/main" id="{BE19579D-B1B9-4D69-8FAA-896C3101B628}"/>
              </a:ext>
            </a:extLst>
          </p:cNvPr>
          <p:cNvSpPr>
            <a:spLocks noChangeAspect="1" noEditPoints="1"/>
          </p:cNvSpPr>
          <p:nvPr/>
        </p:nvSpPr>
        <p:spPr bwMode="auto">
          <a:xfrm>
            <a:off x="2675114" y="3037766"/>
            <a:ext cx="365708" cy="365708"/>
          </a:xfrm>
          <a:custGeom>
            <a:avLst/>
            <a:gdLst>
              <a:gd name="T0" fmla="*/ 48 w 281"/>
              <a:gd name="T1" fmla="*/ 181 h 281"/>
              <a:gd name="T2" fmla="*/ 40 w 281"/>
              <a:gd name="T3" fmla="*/ 141 h 281"/>
              <a:gd name="T4" fmla="*/ 140 w 281"/>
              <a:gd name="T5" fmla="*/ 40 h 281"/>
              <a:gd name="T6" fmla="*/ 241 w 281"/>
              <a:gd name="T7" fmla="*/ 141 h 281"/>
              <a:gd name="T8" fmla="*/ 214 w 281"/>
              <a:gd name="T9" fmla="*/ 210 h 281"/>
              <a:gd name="T10" fmla="*/ 126 w 281"/>
              <a:gd name="T11" fmla="*/ 155 h 281"/>
              <a:gd name="T12" fmla="*/ 155 w 281"/>
              <a:gd name="T13" fmla="*/ 155 h 281"/>
              <a:gd name="T14" fmla="*/ 155 w 281"/>
              <a:gd name="T15" fmla="*/ 126 h 281"/>
              <a:gd name="T16" fmla="*/ 126 w 281"/>
              <a:gd name="T17" fmla="*/ 126 h 281"/>
              <a:gd name="T18" fmla="*/ 126 w 281"/>
              <a:gd name="T19" fmla="*/ 155 h 281"/>
              <a:gd name="T20" fmla="*/ 140 w 281"/>
              <a:gd name="T21" fmla="*/ 0 h 281"/>
              <a:gd name="T22" fmla="*/ 0 w 281"/>
              <a:gd name="T23" fmla="*/ 141 h 281"/>
              <a:gd name="T24" fmla="*/ 140 w 281"/>
              <a:gd name="T25" fmla="*/ 281 h 281"/>
              <a:gd name="T26" fmla="*/ 281 w 281"/>
              <a:gd name="T27" fmla="*/ 141 h 281"/>
              <a:gd name="T28" fmla="*/ 140 w 281"/>
              <a:gd name="T29" fmla="*/ 0 h 281"/>
              <a:gd name="T30" fmla="*/ 69 w 281"/>
              <a:gd name="T31" fmla="*/ 212 h 281"/>
              <a:gd name="T32" fmla="*/ 124 w 281"/>
              <a:gd name="T33" fmla="*/ 15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1" h="281">
                <a:moveTo>
                  <a:pt x="48" y="181"/>
                </a:moveTo>
                <a:cubicBezTo>
                  <a:pt x="43" y="168"/>
                  <a:pt x="40" y="155"/>
                  <a:pt x="40" y="141"/>
                </a:cubicBezTo>
                <a:cubicBezTo>
                  <a:pt x="40" y="85"/>
                  <a:pt x="85" y="40"/>
                  <a:pt x="140" y="40"/>
                </a:cubicBezTo>
                <a:cubicBezTo>
                  <a:pt x="196" y="40"/>
                  <a:pt x="241" y="85"/>
                  <a:pt x="241" y="141"/>
                </a:cubicBezTo>
                <a:cubicBezTo>
                  <a:pt x="241" y="168"/>
                  <a:pt x="231" y="192"/>
                  <a:pt x="214" y="210"/>
                </a:cubicBezTo>
                <a:moveTo>
                  <a:pt x="126" y="155"/>
                </a:moveTo>
                <a:cubicBezTo>
                  <a:pt x="134" y="164"/>
                  <a:pt x="147" y="164"/>
                  <a:pt x="155" y="155"/>
                </a:cubicBezTo>
                <a:cubicBezTo>
                  <a:pt x="164" y="147"/>
                  <a:pt x="164" y="134"/>
                  <a:pt x="155" y="126"/>
                </a:cubicBezTo>
                <a:cubicBezTo>
                  <a:pt x="147" y="117"/>
                  <a:pt x="134" y="118"/>
                  <a:pt x="126" y="126"/>
                </a:cubicBezTo>
                <a:cubicBezTo>
                  <a:pt x="117" y="134"/>
                  <a:pt x="117" y="147"/>
                  <a:pt x="126"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69" y="212"/>
                </a:moveTo>
                <a:cubicBezTo>
                  <a:pt x="124" y="157"/>
                  <a:pt x="124" y="157"/>
                  <a:pt x="124"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8" name="speedometer_2" title="Icon of a spedometer showing fast speed">
            <a:extLst>
              <a:ext uri="{FF2B5EF4-FFF2-40B4-BE49-F238E27FC236}">
                <a16:creationId xmlns:a16="http://schemas.microsoft.com/office/drawing/2014/main" id="{2A15BD68-56F2-4AF2-AF52-ED46AE521FD0}"/>
              </a:ext>
            </a:extLst>
          </p:cNvPr>
          <p:cNvSpPr>
            <a:spLocks noChangeAspect="1" noEditPoints="1"/>
          </p:cNvSpPr>
          <p:nvPr/>
        </p:nvSpPr>
        <p:spPr bwMode="auto">
          <a:xfrm>
            <a:off x="4595082" y="3037766"/>
            <a:ext cx="365708" cy="365708"/>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6" name="Processing_E9F5" title="Icon of two interlocked gears">
            <a:extLst>
              <a:ext uri="{FF2B5EF4-FFF2-40B4-BE49-F238E27FC236}">
                <a16:creationId xmlns:a16="http://schemas.microsoft.com/office/drawing/2014/main" id="{B337E9DD-7E30-4765-B787-76B15E6FB1CC}"/>
              </a:ext>
            </a:extLst>
          </p:cNvPr>
          <p:cNvSpPr>
            <a:spLocks noChangeAspect="1" noEditPoints="1"/>
          </p:cNvSpPr>
          <p:nvPr/>
        </p:nvSpPr>
        <p:spPr bwMode="auto">
          <a:xfrm>
            <a:off x="7452698" y="3037766"/>
            <a:ext cx="419902" cy="36570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0" name="PageEdit_EFB8" title="Icon of a document with a pencil on top of it">
            <a:extLst>
              <a:ext uri="{FF2B5EF4-FFF2-40B4-BE49-F238E27FC236}">
                <a16:creationId xmlns:a16="http://schemas.microsoft.com/office/drawing/2014/main" id="{B9D457BA-06EB-424E-AB13-212A57498BDA}"/>
              </a:ext>
            </a:extLst>
          </p:cNvPr>
          <p:cNvSpPr>
            <a:spLocks noChangeAspect="1" noEditPoints="1"/>
          </p:cNvSpPr>
          <p:nvPr/>
        </p:nvSpPr>
        <p:spPr bwMode="auto">
          <a:xfrm>
            <a:off x="5566422" y="4866306"/>
            <a:ext cx="342995" cy="365708"/>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4" name="Page2_E7C3" title="Icon of a document">
            <a:extLst>
              <a:ext uri="{FF2B5EF4-FFF2-40B4-BE49-F238E27FC236}">
                <a16:creationId xmlns:a16="http://schemas.microsoft.com/office/drawing/2014/main" id="{1B1A2C5D-8B2D-4CD6-8C6F-CBA01F7F5475}"/>
              </a:ext>
            </a:extLst>
          </p:cNvPr>
          <p:cNvSpPr>
            <a:spLocks noChangeAspect="1" noEditPoints="1"/>
          </p:cNvSpPr>
          <p:nvPr/>
        </p:nvSpPr>
        <p:spPr bwMode="auto">
          <a:xfrm>
            <a:off x="791664" y="4866306"/>
            <a:ext cx="292673" cy="365708"/>
          </a:xfrm>
          <a:custGeom>
            <a:avLst/>
            <a:gdLst>
              <a:gd name="T0" fmla="*/ 3310 w 3310"/>
              <a:gd name="T1" fmla="*/ 1102 h 4136"/>
              <a:gd name="T2" fmla="*/ 2206 w 3310"/>
              <a:gd name="T3" fmla="*/ 1102 h 4136"/>
              <a:gd name="T4" fmla="*/ 2206 w 3310"/>
              <a:gd name="T5" fmla="*/ 0 h 4136"/>
              <a:gd name="T6" fmla="*/ 3310 w 3310"/>
              <a:gd name="T7" fmla="*/ 1102 h 4136"/>
              <a:gd name="T8" fmla="*/ 2206 w 3310"/>
              <a:gd name="T9" fmla="*/ 0 h 4136"/>
              <a:gd name="T10" fmla="*/ 0 w 3310"/>
              <a:gd name="T11" fmla="*/ 0 h 4136"/>
              <a:gd name="T12" fmla="*/ 0 w 3310"/>
              <a:gd name="T13" fmla="*/ 4136 h 4136"/>
              <a:gd name="T14" fmla="*/ 3310 w 3310"/>
              <a:gd name="T15" fmla="*/ 4136 h 4136"/>
              <a:gd name="T16" fmla="*/ 3310 w 3310"/>
              <a:gd name="T17" fmla="*/ 1102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0" h="4136">
                <a:moveTo>
                  <a:pt x="3310" y="1102"/>
                </a:moveTo>
                <a:lnTo>
                  <a:pt x="2206" y="1102"/>
                </a:lnTo>
                <a:lnTo>
                  <a:pt x="2206" y="0"/>
                </a:lnTo>
                <a:moveTo>
                  <a:pt x="3310" y="1102"/>
                </a:moveTo>
                <a:lnTo>
                  <a:pt x="2206" y="0"/>
                </a:lnTo>
                <a:lnTo>
                  <a:pt x="0" y="0"/>
                </a:lnTo>
                <a:lnTo>
                  <a:pt x="0" y="4136"/>
                </a:lnTo>
                <a:lnTo>
                  <a:pt x="3310" y="4136"/>
                </a:lnTo>
                <a:lnTo>
                  <a:pt x="3310" y="1102"/>
                </a:lnTo>
              </a:path>
            </a:pathLst>
          </a:custGeom>
          <a:noFill/>
          <a:ln w="15875"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5" name="MeetingPlanner_EBF2" title="Icon of a person in front of a calendar">
            <a:extLst>
              <a:ext uri="{FF2B5EF4-FFF2-40B4-BE49-F238E27FC236}">
                <a16:creationId xmlns:a16="http://schemas.microsoft.com/office/drawing/2014/main" id="{1E696935-04FD-4AD9-8103-A64A0E9147CF}"/>
              </a:ext>
            </a:extLst>
          </p:cNvPr>
          <p:cNvSpPr>
            <a:spLocks noChangeAspect="1" noEditPoints="1"/>
          </p:cNvSpPr>
          <p:nvPr/>
        </p:nvSpPr>
        <p:spPr bwMode="auto">
          <a:xfrm>
            <a:off x="6526591" y="3037766"/>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9" name="FolderOpen_E838" title="Icon of an open folder">
            <a:extLst>
              <a:ext uri="{FF2B5EF4-FFF2-40B4-BE49-F238E27FC236}">
                <a16:creationId xmlns:a16="http://schemas.microsoft.com/office/drawing/2014/main" id="{DDFB6A11-E98E-4FCE-8D59-C1111D458C55}"/>
              </a:ext>
            </a:extLst>
          </p:cNvPr>
          <p:cNvSpPr>
            <a:spLocks noChangeAspect="1"/>
          </p:cNvSpPr>
          <p:nvPr/>
        </p:nvSpPr>
        <p:spPr bwMode="auto">
          <a:xfrm>
            <a:off x="7530054" y="4866306"/>
            <a:ext cx="265190" cy="365708"/>
          </a:xfrm>
          <a:custGeom>
            <a:avLst/>
            <a:gdLst>
              <a:gd name="T0" fmla="*/ 0 w 2750"/>
              <a:gd name="T1" fmla="*/ 0 h 3792"/>
              <a:gd name="T2" fmla="*/ 963 w 2750"/>
              <a:gd name="T3" fmla="*/ 963 h 3792"/>
              <a:gd name="T4" fmla="*/ 1000 w 2750"/>
              <a:gd name="T5" fmla="*/ 1052 h 3792"/>
              <a:gd name="T6" fmla="*/ 1000 w 2750"/>
              <a:gd name="T7" fmla="*/ 2313 h 3792"/>
              <a:gd name="T8" fmla="*/ 875 w 2750"/>
              <a:gd name="T9" fmla="*/ 2625 h 3792"/>
              <a:gd name="T10" fmla="*/ 750 w 2750"/>
              <a:gd name="T11" fmla="*/ 2938 h 3792"/>
              <a:gd name="T12" fmla="*/ 750 w 2750"/>
              <a:gd name="T13" fmla="*/ 3625 h 3792"/>
              <a:gd name="T14" fmla="*/ 537 w 2750"/>
              <a:gd name="T15" fmla="*/ 3713 h 3792"/>
              <a:gd name="T16" fmla="*/ 0 w 2750"/>
              <a:gd name="T17" fmla="*/ 3177 h 3792"/>
              <a:gd name="T18" fmla="*/ 0 w 2750"/>
              <a:gd name="T19" fmla="*/ 0 h 3792"/>
              <a:gd name="T20" fmla="*/ 2375 w 2750"/>
              <a:gd name="T21" fmla="*/ 0 h 3792"/>
              <a:gd name="T22" fmla="*/ 2500 w 2750"/>
              <a:gd name="T23" fmla="*/ 125 h 3792"/>
              <a:gd name="T24" fmla="*/ 2500 w 2750"/>
              <a:gd name="T25" fmla="*/ 1937 h 3792"/>
              <a:gd name="T26" fmla="*/ 2625 w 2750"/>
              <a:gd name="T27" fmla="*/ 2250 h 3792"/>
              <a:gd name="T28" fmla="*/ 2750 w 2750"/>
              <a:gd name="T29" fmla="*/ 2562 h 3792"/>
              <a:gd name="T30" fmla="*/ 2750 w 2750"/>
              <a:gd name="T31" fmla="*/ 3125 h 3792"/>
              <a:gd name="T32" fmla="*/ 2625 w 2750"/>
              <a:gd name="T33" fmla="*/ 3250 h 3792"/>
              <a:gd name="T34" fmla="*/ 750 w 2750"/>
              <a:gd name="T35" fmla="*/ 3250 h 3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0" h="3792">
                <a:moveTo>
                  <a:pt x="0" y="0"/>
                </a:moveTo>
                <a:cubicBezTo>
                  <a:pt x="963" y="963"/>
                  <a:pt x="963" y="963"/>
                  <a:pt x="963" y="963"/>
                </a:cubicBezTo>
                <a:cubicBezTo>
                  <a:pt x="987" y="987"/>
                  <a:pt x="1000" y="1019"/>
                  <a:pt x="1000" y="1052"/>
                </a:cubicBezTo>
                <a:cubicBezTo>
                  <a:pt x="1000" y="2313"/>
                  <a:pt x="1000" y="2313"/>
                  <a:pt x="1000" y="2313"/>
                </a:cubicBezTo>
                <a:cubicBezTo>
                  <a:pt x="1000" y="2435"/>
                  <a:pt x="952" y="2545"/>
                  <a:pt x="875" y="2625"/>
                </a:cubicBezTo>
                <a:cubicBezTo>
                  <a:pt x="798" y="2705"/>
                  <a:pt x="750" y="2815"/>
                  <a:pt x="750" y="2938"/>
                </a:cubicBezTo>
                <a:cubicBezTo>
                  <a:pt x="750" y="3625"/>
                  <a:pt x="750" y="3625"/>
                  <a:pt x="750" y="3625"/>
                </a:cubicBezTo>
                <a:cubicBezTo>
                  <a:pt x="750" y="3736"/>
                  <a:pt x="615" y="3792"/>
                  <a:pt x="537" y="3713"/>
                </a:cubicBezTo>
                <a:cubicBezTo>
                  <a:pt x="0" y="3177"/>
                  <a:pt x="0" y="3177"/>
                  <a:pt x="0" y="3177"/>
                </a:cubicBezTo>
                <a:cubicBezTo>
                  <a:pt x="0" y="0"/>
                  <a:pt x="0" y="0"/>
                  <a:pt x="0" y="0"/>
                </a:cubicBezTo>
                <a:cubicBezTo>
                  <a:pt x="2375" y="0"/>
                  <a:pt x="2375" y="0"/>
                  <a:pt x="2375" y="0"/>
                </a:cubicBezTo>
                <a:cubicBezTo>
                  <a:pt x="2444" y="0"/>
                  <a:pt x="2500" y="56"/>
                  <a:pt x="2500" y="125"/>
                </a:cubicBezTo>
                <a:cubicBezTo>
                  <a:pt x="2500" y="1937"/>
                  <a:pt x="2500" y="1937"/>
                  <a:pt x="2500" y="1937"/>
                </a:cubicBezTo>
                <a:cubicBezTo>
                  <a:pt x="2500" y="2060"/>
                  <a:pt x="2548" y="2170"/>
                  <a:pt x="2625" y="2250"/>
                </a:cubicBezTo>
                <a:cubicBezTo>
                  <a:pt x="2702" y="2330"/>
                  <a:pt x="2750" y="2440"/>
                  <a:pt x="2750" y="2562"/>
                </a:cubicBezTo>
                <a:cubicBezTo>
                  <a:pt x="2750" y="3125"/>
                  <a:pt x="2750" y="3125"/>
                  <a:pt x="2750" y="3125"/>
                </a:cubicBezTo>
                <a:cubicBezTo>
                  <a:pt x="2750" y="3194"/>
                  <a:pt x="2694" y="3250"/>
                  <a:pt x="2625" y="3250"/>
                </a:cubicBezTo>
                <a:cubicBezTo>
                  <a:pt x="750" y="3250"/>
                  <a:pt x="750" y="3250"/>
                  <a:pt x="750" y="325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3" name="FolderHorizontal_F12B" title="Icon of a folder">
            <a:extLst>
              <a:ext uri="{FF2B5EF4-FFF2-40B4-BE49-F238E27FC236}">
                <a16:creationId xmlns:a16="http://schemas.microsoft.com/office/drawing/2014/main" id="{E9CF2D18-5312-40BB-93EB-36E9B18BDEE6}"/>
              </a:ext>
            </a:extLst>
          </p:cNvPr>
          <p:cNvSpPr>
            <a:spLocks noChangeAspect="1" noEditPoints="1"/>
          </p:cNvSpPr>
          <p:nvPr/>
        </p:nvSpPr>
        <p:spPr bwMode="auto">
          <a:xfrm>
            <a:off x="8394066" y="4881434"/>
            <a:ext cx="457135" cy="335454"/>
          </a:xfrm>
          <a:custGeom>
            <a:avLst/>
            <a:gdLst>
              <a:gd name="T0" fmla="*/ 0 w 3758"/>
              <a:gd name="T1" fmla="*/ 126 h 2756"/>
              <a:gd name="T2" fmla="*/ 126 w 3758"/>
              <a:gd name="T3" fmla="*/ 0 h 2756"/>
              <a:gd name="T4" fmla="*/ 1065 w 3758"/>
              <a:gd name="T5" fmla="*/ 0 h 2756"/>
              <a:gd name="T6" fmla="*/ 1378 w 3758"/>
              <a:gd name="T7" fmla="*/ 126 h 2756"/>
              <a:gd name="T8" fmla="*/ 1691 w 3758"/>
              <a:gd name="T9" fmla="*/ 251 h 2756"/>
              <a:gd name="T10" fmla="*/ 3633 w 3758"/>
              <a:gd name="T11" fmla="*/ 251 h 2756"/>
              <a:gd name="T12" fmla="*/ 3758 w 3758"/>
              <a:gd name="T13" fmla="*/ 376 h 2756"/>
              <a:gd name="T14" fmla="*/ 3758 w 3758"/>
              <a:gd name="T15" fmla="*/ 2756 h 2756"/>
              <a:gd name="T16" fmla="*/ 0 w 3758"/>
              <a:gd name="T17" fmla="*/ 2756 h 2756"/>
              <a:gd name="T18" fmla="*/ 0 w 3758"/>
              <a:gd name="T19" fmla="*/ 126 h 2756"/>
              <a:gd name="T20" fmla="*/ 0 w 3758"/>
              <a:gd name="T21" fmla="*/ 501 h 2756"/>
              <a:gd name="T22" fmla="*/ 1065 w 3758"/>
              <a:gd name="T23" fmla="*/ 501 h 2756"/>
              <a:gd name="T24" fmla="*/ 1378 w 3758"/>
              <a:gd name="T25" fmla="*/ 376 h 2756"/>
              <a:gd name="T26" fmla="*/ 1691 w 3758"/>
              <a:gd name="T27" fmla="*/ 251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8" h="2756">
                <a:moveTo>
                  <a:pt x="0" y="126"/>
                </a:moveTo>
                <a:cubicBezTo>
                  <a:pt x="0" y="56"/>
                  <a:pt x="56" y="0"/>
                  <a:pt x="126" y="0"/>
                </a:cubicBezTo>
                <a:cubicBezTo>
                  <a:pt x="1065" y="0"/>
                  <a:pt x="1065" y="0"/>
                  <a:pt x="1065" y="0"/>
                </a:cubicBezTo>
                <a:cubicBezTo>
                  <a:pt x="1187" y="0"/>
                  <a:pt x="1298" y="48"/>
                  <a:pt x="1378" y="126"/>
                </a:cubicBezTo>
                <a:cubicBezTo>
                  <a:pt x="1458" y="203"/>
                  <a:pt x="1569" y="251"/>
                  <a:pt x="1691" y="251"/>
                </a:cubicBezTo>
                <a:cubicBezTo>
                  <a:pt x="3633" y="251"/>
                  <a:pt x="3633" y="251"/>
                  <a:pt x="3633" y="251"/>
                </a:cubicBezTo>
                <a:cubicBezTo>
                  <a:pt x="3702" y="251"/>
                  <a:pt x="3758" y="307"/>
                  <a:pt x="3758" y="376"/>
                </a:cubicBezTo>
                <a:cubicBezTo>
                  <a:pt x="3758" y="2756"/>
                  <a:pt x="3758" y="2756"/>
                  <a:pt x="3758" y="2756"/>
                </a:cubicBezTo>
                <a:cubicBezTo>
                  <a:pt x="0" y="2756"/>
                  <a:pt x="0" y="2756"/>
                  <a:pt x="0" y="2756"/>
                </a:cubicBezTo>
                <a:lnTo>
                  <a:pt x="0" y="126"/>
                </a:lnTo>
                <a:close/>
                <a:moveTo>
                  <a:pt x="0" y="501"/>
                </a:moveTo>
                <a:cubicBezTo>
                  <a:pt x="1065" y="501"/>
                  <a:pt x="1065" y="501"/>
                  <a:pt x="1065" y="501"/>
                </a:cubicBezTo>
                <a:cubicBezTo>
                  <a:pt x="1187" y="501"/>
                  <a:pt x="1298" y="453"/>
                  <a:pt x="1378" y="376"/>
                </a:cubicBezTo>
                <a:cubicBezTo>
                  <a:pt x="1458" y="299"/>
                  <a:pt x="1569" y="251"/>
                  <a:pt x="1691" y="25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7" name="file" title="Icon of a file cabinet">
            <a:extLst>
              <a:ext uri="{FF2B5EF4-FFF2-40B4-BE49-F238E27FC236}">
                <a16:creationId xmlns:a16="http://schemas.microsoft.com/office/drawing/2014/main" id="{198B6BCA-42F3-41A8-BD42-C7F19E78F17A}"/>
              </a:ext>
            </a:extLst>
          </p:cNvPr>
          <p:cNvSpPr>
            <a:spLocks noChangeAspect="1" noEditPoints="1"/>
          </p:cNvSpPr>
          <p:nvPr/>
        </p:nvSpPr>
        <p:spPr bwMode="auto">
          <a:xfrm>
            <a:off x="9426853" y="4866306"/>
            <a:ext cx="311529" cy="365708"/>
          </a:xfrm>
          <a:custGeom>
            <a:avLst/>
            <a:gdLst>
              <a:gd name="T0" fmla="*/ 416 w 506"/>
              <a:gd name="T1" fmla="*/ 424 h 594"/>
              <a:gd name="T2" fmla="*/ 416 w 506"/>
              <a:gd name="T3" fmla="*/ 594 h 594"/>
              <a:gd name="T4" fmla="*/ 0 w 506"/>
              <a:gd name="T5" fmla="*/ 594 h 594"/>
              <a:gd name="T6" fmla="*/ 0 w 506"/>
              <a:gd name="T7" fmla="*/ 0 h 594"/>
              <a:gd name="T8" fmla="*/ 416 w 506"/>
              <a:gd name="T9" fmla="*/ 0 h 594"/>
              <a:gd name="T10" fmla="*/ 416 w 506"/>
              <a:gd name="T11" fmla="*/ 424 h 594"/>
              <a:gd name="T12" fmla="*/ 416 w 506"/>
              <a:gd name="T13" fmla="*/ 594 h 594"/>
              <a:gd name="T14" fmla="*/ 506 w 506"/>
              <a:gd name="T15" fmla="*/ 532 h 594"/>
              <a:gd name="T16" fmla="*/ 506 w 506"/>
              <a:gd name="T17" fmla="*/ 65 h 594"/>
              <a:gd name="T18" fmla="*/ 416 w 506"/>
              <a:gd name="T19" fmla="*/ 0 h 594"/>
              <a:gd name="T20" fmla="*/ 0 w 506"/>
              <a:gd name="T21" fmla="*/ 296 h 594"/>
              <a:gd name="T22" fmla="*/ 416 w 506"/>
              <a:gd name="T23" fmla="*/ 296 h 594"/>
              <a:gd name="T24" fmla="*/ 113 w 506"/>
              <a:gd name="T25" fmla="*/ 388 h 594"/>
              <a:gd name="T26" fmla="*/ 298 w 506"/>
              <a:gd name="T27" fmla="*/ 388 h 594"/>
              <a:gd name="T28" fmla="*/ 113 w 506"/>
              <a:gd name="T29" fmla="*/ 94 h 594"/>
              <a:gd name="T30" fmla="*/ 298 w 506"/>
              <a:gd name="T31" fmla="*/ 94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6" h="594">
                <a:moveTo>
                  <a:pt x="416" y="424"/>
                </a:moveTo>
                <a:lnTo>
                  <a:pt x="416" y="594"/>
                </a:lnTo>
                <a:lnTo>
                  <a:pt x="0" y="594"/>
                </a:lnTo>
                <a:lnTo>
                  <a:pt x="0" y="0"/>
                </a:lnTo>
                <a:lnTo>
                  <a:pt x="416" y="0"/>
                </a:lnTo>
                <a:lnTo>
                  <a:pt x="416" y="424"/>
                </a:lnTo>
                <a:moveTo>
                  <a:pt x="416" y="594"/>
                </a:moveTo>
                <a:lnTo>
                  <a:pt x="506" y="532"/>
                </a:lnTo>
                <a:lnTo>
                  <a:pt x="506" y="65"/>
                </a:lnTo>
                <a:lnTo>
                  <a:pt x="416" y="0"/>
                </a:lnTo>
                <a:moveTo>
                  <a:pt x="0" y="296"/>
                </a:moveTo>
                <a:lnTo>
                  <a:pt x="416" y="296"/>
                </a:lnTo>
                <a:moveTo>
                  <a:pt x="113" y="388"/>
                </a:moveTo>
                <a:lnTo>
                  <a:pt x="298" y="388"/>
                </a:lnTo>
                <a:moveTo>
                  <a:pt x="113" y="94"/>
                </a:moveTo>
                <a:lnTo>
                  <a:pt x="298" y="9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8" name="Directory" title="Icon of an address book or directory">
            <a:extLst>
              <a:ext uri="{FF2B5EF4-FFF2-40B4-BE49-F238E27FC236}">
                <a16:creationId xmlns:a16="http://schemas.microsoft.com/office/drawing/2014/main" id="{A904E826-64D6-4F21-BA28-46B094527E50}"/>
              </a:ext>
            </a:extLst>
          </p:cNvPr>
          <p:cNvSpPr>
            <a:spLocks noChangeAspect="1" noEditPoints="1"/>
          </p:cNvSpPr>
          <p:nvPr/>
        </p:nvSpPr>
        <p:spPr bwMode="auto">
          <a:xfrm>
            <a:off x="2675764" y="3952038"/>
            <a:ext cx="364411" cy="365708"/>
          </a:xfrm>
          <a:custGeom>
            <a:avLst/>
            <a:gdLst>
              <a:gd name="T0" fmla="*/ 91 w 317"/>
              <a:gd name="T1" fmla="*/ 135 h 318"/>
              <a:gd name="T2" fmla="*/ 126 w 317"/>
              <a:gd name="T3" fmla="*/ 100 h 318"/>
              <a:gd name="T4" fmla="*/ 162 w 317"/>
              <a:gd name="T5" fmla="*/ 135 h 318"/>
              <a:gd name="T6" fmla="*/ 126 w 317"/>
              <a:gd name="T7" fmla="*/ 170 h 318"/>
              <a:gd name="T8" fmla="*/ 91 w 317"/>
              <a:gd name="T9" fmla="*/ 135 h 318"/>
              <a:gd name="T10" fmla="*/ 190 w 317"/>
              <a:gd name="T11" fmla="*/ 234 h 318"/>
              <a:gd name="T12" fmla="*/ 126 w 317"/>
              <a:gd name="T13" fmla="*/ 170 h 318"/>
              <a:gd name="T14" fmla="*/ 63 w 317"/>
              <a:gd name="T15" fmla="*/ 234 h 318"/>
              <a:gd name="T16" fmla="*/ 0 w 317"/>
              <a:gd name="T17" fmla="*/ 284 h 318"/>
              <a:gd name="T18" fmla="*/ 34 w 317"/>
              <a:gd name="T19" fmla="*/ 318 h 318"/>
              <a:gd name="T20" fmla="*/ 283 w 317"/>
              <a:gd name="T21" fmla="*/ 318 h 318"/>
              <a:gd name="T22" fmla="*/ 317 w 317"/>
              <a:gd name="T23" fmla="*/ 284 h 318"/>
              <a:gd name="T24" fmla="*/ 317 w 317"/>
              <a:gd name="T25" fmla="*/ 35 h 318"/>
              <a:gd name="T26" fmla="*/ 283 w 317"/>
              <a:gd name="T27" fmla="*/ 1 h 318"/>
              <a:gd name="T28" fmla="*/ 34 w 317"/>
              <a:gd name="T29" fmla="*/ 1 h 318"/>
              <a:gd name="T30" fmla="*/ 0 w 317"/>
              <a:gd name="T31" fmla="*/ 35 h 318"/>
              <a:gd name="T32" fmla="*/ 0 w 317"/>
              <a:gd name="T33" fmla="*/ 284 h 318"/>
              <a:gd name="T34" fmla="*/ 239 w 317"/>
              <a:gd name="T35" fmla="*/ 318 h 318"/>
              <a:gd name="T36" fmla="*/ 239 w 317"/>
              <a:gd name="T37" fmla="*/ 0 h 318"/>
              <a:gd name="T38" fmla="*/ 239 w 317"/>
              <a:gd name="T39" fmla="*/ 107 h 318"/>
              <a:gd name="T40" fmla="*/ 317 w 317"/>
              <a:gd name="T41" fmla="*/ 107 h 318"/>
              <a:gd name="T42" fmla="*/ 239 w 317"/>
              <a:gd name="T43" fmla="*/ 212 h 318"/>
              <a:gd name="T44" fmla="*/ 317 w 317"/>
              <a:gd name="T45" fmla="*/ 21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7" h="318">
                <a:moveTo>
                  <a:pt x="91" y="135"/>
                </a:moveTo>
                <a:cubicBezTo>
                  <a:pt x="91" y="115"/>
                  <a:pt x="107" y="100"/>
                  <a:pt x="126" y="100"/>
                </a:cubicBezTo>
                <a:cubicBezTo>
                  <a:pt x="146" y="100"/>
                  <a:pt x="162" y="115"/>
                  <a:pt x="162" y="135"/>
                </a:cubicBezTo>
                <a:cubicBezTo>
                  <a:pt x="162" y="154"/>
                  <a:pt x="146" y="170"/>
                  <a:pt x="126" y="170"/>
                </a:cubicBezTo>
                <a:cubicBezTo>
                  <a:pt x="107" y="170"/>
                  <a:pt x="91" y="154"/>
                  <a:pt x="91" y="135"/>
                </a:cubicBezTo>
                <a:close/>
                <a:moveTo>
                  <a:pt x="190" y="234"/>
                </a:moveTo>
                <a:cubicBezTo>
                  <a:pt x="190" y="198"/>
                  <a:pt x="161" y="170"/>
                  <a:pt x="126" y="170"/>
                </a:cubicBezTo>
                <a:cubicBezTo>
                  <a:pt x="92" y="170"/>
                  <a:pt x="63" y="198"/>
                  <a:pt x="63" y="234"/>
                </a:cubicBezTo>
                <a:moveTo>
                  <a:pt x="0" y="284"/>
                </a:moveTo>
                <a:cubicBezTo>
                  <a:pt x="0" y="303"/>
                  <a:pt x="15" y="318"/>
                  <a:pt x="34" y="318"/>
                </a:cubicBezTo>
                <a:cubicBezTo>
                  <a:pt x="283" y="318"/>
                  <a:pt x="283" y="318"/>
                  <a:pt x="283" y="318"/>
                </a:cubicBezTo>
                <a:cubicBezTo>
                  <a:pt x="301" y="318"/>
                  <a:pt x="317" y="303"/>
                  <a:pt x="317" y="284"/>
                </a:cubicBezTo>
                <a:cubicBezTo>
                  <a:pt x="317" y="35"/>
                  <a:pt x="317" y="35"/>
                  <a:pt x="317" y="35"/>
                </a:cubicBezTo>
                <a:cubicBezTo>
                  <a:pt x="317" y="16"/>
                  <a:pt x="301" y="1"/>
                  <a:pt x="283" y="1"/>
                </a:cubicBezTo>
                <a:cubicBezTo>
                  <a:pt x="34" y="1"/>
                  <a:pt x="34" y="1"/>
                  <a:pt x="34" y="1"/>
                </a:cubicBezTo>
                <a:cubicBezTo>
                  <a:pt x="15" y="1"/>
                  <a:pt x="0" y="16"/>
                  <a:pt x="0" y="35"/>
                </a:cubicBezTo>
                <a:lnTo>
                  <a:pt x="0" y="284"/>
                </a:lnTo>
                <a:close/>
                <a:moveTo>
                  <a:pt x="239" y="318"/>
                </a:moveTo>
                <a:cubicBezTo>
                  <a:pt x="239" y="0"/>
                  <a:pt x="239" y="0"/>
                  <a:pt x="239" y="0"/>
                </a:cubicBezTo>
                <a:moveTo>
                  <a:pt x="239" y="107"/>
                </a:moveTo>
                <a:cubicBezTo>
                  <a:pt x="317" y="107"/>
                  <a:pt x="317" y="107"/>
                  <a:pt x="317" y="107"/>
                </a:cubicBezTo>
                <a:moveTo>
                  <a:pt x="239" y="212"/>
                </a:moveTo>
                <a:cubicBezTo>
                  <a:pt x="317" y="212"/>
                  <a:pt x="317" y="212"/>
                  <a:pt x="317" y="21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DevUpdate_ECC5" title="Icon of a clock with an arrow around it pointing clockwise">
            <a:extLst>
              <a:ext uri="{FF2B5EF4-FFF2-40B4-BE49-F238E27FC236}">
                <a16:creationId xmlns:a16="http://schemas.microsoft.com/office/drawing/2014/main" id="{95CA7039-BEF8-4E81-8090-4BB17203C87A}"/>
              </a:ext>
            </a:extLst>
          </p:cNvPr>
          <p:cNvSpPr>
            <a:spLocks noChangeAspect="1" noEditPoints="1"/>
          </p:cNvSpPr>
          <p:nvPr/>
        </p:nvSpPr>
        <p:spPr bwMode="auto">
          <a:xfrm>
            <a:off x="755364" y="3037766"/>
            <a:ext cx="365274" cy="365708"/>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CRMArticles_EFF5" title="Icon of two documents stacked together with writing on them">
            <a:extLst>
              <a:ext uri="{FF2B5EF4-FFF2-40B4-BE49-F238E27FC236}">
                <a16:creationId xmlns:a16="http://schemas.microsoft.com/office/drawing/2014/main" id="{94BF34E1-0081-4FF1-AD53-EFB029455090}"/>
              </a:ext>
            </a:extLst>
          </p:cNvPr>
          <p:cNvSpPr>
            <a:spLocks noChangeAspect="1" noEditPoints="1"/>
          </p:cNvSpPr>
          <p:nvPr/>
        </p:nvSpPr>
        <p:spPr bwMode="auto">
          <a:xfrm>
            <a:off x="3659548" y="4866306"/>
            <a:ext cx="316811" cy="365708"/>
          </a:xfrm>
          <a:custGeom>
            <a:avLst/>
            <a:gdLst>
              <a:gd name="T0" fmla="*/ 551 w 3583"/>
              <a:gd name="T1" fmla="*/ 3585 h 4136"/>
              <a:gd name="T2" fmla="*/ 0 w 3583"/>
              <a:gd name="T3" fmla="*/ 3585 h 4136"/>
              <a:gd name="T4" fmla="*/ 0 w 3583"/>
              <a:gd name="T5" fmla="*/ 0 h 4136"/>
              <a:gd name="T6" fmla="*/ 3033 w 3583"/>
              <a:gd name="T7" fmla="*/ 0 h 4136"/>
              <a:gd name="T8" fmla="*/ 3033 w 3583"/>
              <a:gd name="T9" fmla="*/ 1103 h 4136"/>
              <a:gd name="T10" fmla="*/ 2480 w 3583"/>
              <a:gd name="T11" fmla="*/ 551 h 4136"/>
              <a:gd name="T12" fmla="*/ 2480 w 3583"/>
              <a:gd name="T13" fmla="*/ 1654 h 4136"/>
              <a:gd name="T14" fmla="*/ 3583 w 3583"/>
              <a:gd name="T15" fmla="*/ 1654 h 4136"/>
              <a:gd name="T16" fmla="*/ 3583 w 3583"/>
              <a:gd name="T17" fmla="*/ 1654 h 4136"/>
              <a:gd name="T18" fmla="*/ 2480 w 3583"/>
              <a:gd name="T19" fmla="*/ 551 h 4136"/>
              <a:gd name="T20" fmla="*/ 551 w 3583"/>
              <a:gd name="T21" fmla="*/ 551 h 4136"/>
              <a:gd name="T22" fmla="*/ 551 w 3583"/>
              <a:gd name="T23" fmla="*/ 4136 h 4136"/>
              <a:gd name="T24" fmla="*/ 3583 w 3583"/>
              <a:gd name="T25" fmla="*/ 4136 h 4136"/>
              <a:gd name="T26" fmla="*/ 3583 w 3583"/>
              <a:gd name="T27" fmla="*/ 1654 h 4136"/>
              <a:gd name="T28" fmla="*/ 965 w 3583"/>
              <a:gd name="T29" fmla="*/ 2757 h 4136"/>
              <a:gd name="T30" fmla="*/ 2894 w 3583"/>
              <a:gd name="T31" fmla="*/ 2757 h 4136"/>
              <a:gd name="T32" fmla="*/ 965 w 3583"/>
              <a:gd name="T33" fmla="*/ 2206 h 4136"/>
              <a:gd name="T34" fmla="*/ 2894 w 3583"/>
              <a:gd name="T35" fmla="*/ 2206 h 4136"/>
              <a:gd name="T36" fmla="*/ 965 w 3583"/>
              <a:gd name="T37" fmla="*/ 1654 h 4136"/>
              <a:gd name="T38" fmla="*/ 2068 w 3583"/>
              <a:gd name="T39" fmla="*/ 1654 h 4136"/>
              <a:gd name="T40" fmla="*/ 965 w 3583"/>
              <a:gd name="T41" fmla="*/ 1103 h 4136"/>
              <a:gd name="T42" fmla="*/ 2068 w 3583"/>
              <a:gd name="T43" fmla="*/ 1103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3" h="4136">
                <a:moveTo>
                  <a:pt x="551" y="3585"/>
                </a:moveTo>
                <a:lnTo>
                  <a:pt x="0" y="3585"/>
                </a:lnTo>
                <a:lnTo>
                  <a:pt x="0" y="0"/>
                </a:lnTo>
                <a:lnTo>
                  <a:pt x="3033" y="0"/>
                </a:lnTo>
                <a:lnTo>
                  <a:pt x="3033" y="1103"/>
                </a:lnTo>
                <a:moveTo>
                  <a:pt x="2480" y="551"/>
                </a:moveTo>
                <a:lnTo>
                  <a:pt x="2480" y="1654"/>
                </a:lnTo>
                <a:lnTo>
                  <a:pt x="3583" y="1654"/>
                </a:lnTo>
                <a:moveTo>
                  <a:pt x="3583" y="1654"/>
                </a:moveTo>
                <a:lnTo>
                  <a:pt x="2480" y="551"/>
                </a:lnTo>
                <a:lnTo>
                  <a:pt x="551" y="551"/>
                </a:lnTo>
                <a:lnTo>
                  <a:pt x="551" y="4136"/>
                </a:lnTo>
                <a:lnTo>
                  <a:pt x="3583" y="4136"/>
                </a:lnTo>
                <a:lnTo>
                  <a:pt x="3583" y="1654"/>
                </a:lnTo>
                <a:moveTo>
                  <a:pt x="965" y="2757"/>
                </a:moveTo>
                <a:lnTo>
                  <a:pt x="2894" y="2757"/>
                </a:lnTo>
                <a:moveTo>
                  <a:pt x="965" y="2206"/>
                </a:moveTo>
                <a:lnTo>
                  <a:pt x="2894" y="2206"/>
                </a:lnTo>
                <a:moveTo>
                  <a:pt x="965" y="1654"/>
                </a:moveTo>
                <a:lnTo>
                  <a:pt x="2068" y="1654"/>
                </a:lnTo>
                <a:moveTo>
                  <a:pt x="965" y="1103"/>
                </a:moveTo>
                <a:lnTo>
                  <a:pt x="2068" y="110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7" name="Copy_E8C8" title="Icon of two documents stacked together">
            <a:extLst>
              <a:ext uri="{FF2B5EF4-FFF2-40B4-BE49-F238E27FC236}">
                <a16:creationId xmlns:a16="http://schemas.microsoft.com/office/drawing/2014/main" id="{370C9283-DD08-4510-AD24-42097C018731}"/>
              </a:ext>
            </a:extLst>
          </p:cNvPr>
          <p:cNvSpPr>
            <a:spLocks noChangeAspect="1" noEditPoints="1"/>
          </p:cNvSpPr>
          <p:nvPr/>
        </p:nvSpPr>
        <p:spPr bwMode="auto">
          <a:xfrm>
            <a:off x="2699474" y="4866306"/>
            <a:ext cx="316989" cy="365708"/>
          </a:xfrm>
          <a:custGeom>
            <a:avLst/>
            <a:gdLst>
              <a:gd name="T0" fmla="*/ 3585 w 3585"/>
              <a:gd name="T1" fmla="*/ 1654 h 4136"/>
              <a:gd name="T2" fmla="*/ 2758 w 3585"/>
              <a:gd name="T3" fmla="*/ 1654 h 4136"/>
              <a:gd name="T4" fmla="*/ 2758 w 3585"/>
              <a:gd name="T5" fmla="*/ 827 h 4136"/>
              <a:gd name="T6" fmla="*/ 3585 w 3585"/>
              <a:gd name="T7" fmla="*/ 1654 h 4136"/>
              <a:gd name="T8" fmla="*/ 2758 w 3585"/>
              <a:gd name="T9" fmla="*/ 827 h 4136"/>
              <a:gd name="T10" fmla="*/ 1103 w 3585"/>
              <a:gd name="T11" fmla="*/ 827 h 4136"/>
              <a:gd name="T12" fmla="*/ 1103 w 3585"/>
              <a:gd name="T13" fmla="*/ 4136 h 4136"/>
              <a:gd name="T14" fmla="*/ 3585 w 3585"/>
              <a:gd name="T15" fmla="*/ 4136 h 4136"/>
              <a:gd name="T16" fmla="*/ 3585 w 3585"/>
              <a:gd name="T17" fmla="*/ 1654 h 4136"/>
              <a:gd name="T18" fmla="*/ 2483 w 3585"/>
              <a:gd name="T19" fmla="*/ 827 h 4136"/>
              <a:gd name="T20" fmla="*/ 1655 w 3585"/>
              <a:gd name="T21" fmla="*/ 0 h 4136"/>
              <a:gd name="T22" fmla="*/ 0 w 3585"/>
              <a:gd name="T23" fmla="*/ 0 h 4136"/>
              <a:gd name="T24" fmla="*/ 0 w 3585"/>
              <a:gd name="T25" fmla="*/ 3308 h 4136"/>
              <a:gd name="T26" fmla="*/ 1103 w 3585"/>
              <a:gd name="T27" fmla="*/ 3308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85" h="4136">
                <a:moveTo>
                  <a:pt x="3585" y="1654"/>
                </a:moveTo>
                <a:lnTo>
                  <a:pt x="2758" y="1654"/>
                </a:lnTo>
                <a:lnTo>
                  <a:pt x="2758" y="827"/>
                </a:lnTo>
                <a:moveTo>
                  <a:pt x="3585" y="1654"/>
                </a:moveTo>
                <a:lnTo>
                  <a:pt x="2758" y="827"/>
                </a:lnTo>
                <a:lnTo>
                  <a:pt x="1103" y="827"/>
                </a:lnTo>
                <a:lnTo>
                  <a:pt x="1103" y="4136"/>
                </a:lnTo>
                <a:lnTo>
                  <a:pt x="3585" y="4136"/>
                </a:lnTo>
                <a:lnTo>
                  <a:pt x="3585" y="1654"/>
                </a:lnTo>
                <a:moveTo>
                  <a:pt x="2483" y="827"/>
                </a:moveTo>
                <a:lnTo>
                  <a:pt x="1655" y="0"/>
                </a:lnTo>
                <a:lnTo>
                  <a:pt x="0" y="0"/>
                </a:lnTo>
                <a:lnTo>
                  <a:pt x="0" y="3308"/>
                </a:lnTo>
                <a:lnTo>
                  <a:pt x="1103" y="330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2" name="CompanyDirectory_EF0D" title="Icon of a directory or logbook">
            <a:extLst>
              <a:ext uri="{FF2B5EF4-FFF2-40B4-BE49-F238E27FC236}">
                <a16:creationId xmlns:a16="http://schemas.microsoft.com/office/drawing/2014/main" id="{0FD6C1B6-AE6E-4981-AB90-3F65E408F259}"/>
              </a:ext>
            </a:extLst>
          </p:cNvPr>
          <p:cNvSpPr>
            <a:spLocks noChangeAspect="1" noEditPoints="1"/>
          </p:cNvSpPr>
          <p:nvPr/>
        </p:nvSpPr>
        <p:spPr bwMode="auto">
          <a:xfrm>
            <a:off x="3653403" y="3952038"/>
            <a:ext cx="329103" cy="365708"/>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CompanyDirectory_EF0D_bidi" title="Icon of a directory or logbook">
            <a:extLst>
              <a:ext uri="{FF2B5EF4-FFF2-40B4-BE49-F238E27FC236}">
                <a16:creationId xmlns:a16="http://schemas.microsoft.com/office/drawing/2014/main" id="{5C4ABBF9-5E84-4CC5-84F7-31581D3C83AD}"/>
              </a:ext>
            </a:extLst>
          </p:cNvPr>
          <p:cNvSpPr>
            <a:spLocks noChangeAspect="1" noEditPoints="1"/>
          </p:cNvSpPr>
          <p:nvPr/>
        </p:nvSpPr>
        <p:spPr bwMode="auto">
          <a:xfrm flipH="1">
            <a:off x="4613387" y="3952038"/>
            <a:ext cx="329103" cy="365708"/>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9" name="Calendar" title="Icon of a calendar">
            <a:extLst>
              <a:ext uri="{FF2B5EF4-FFF2-40B4-BE49-F238E27FC236}">
                <a16:creationId xmlns:a16="http://schemas.microsoft.com/office/drawing/2014/main" id="{F3BD2E9A-E36D-4092-8272-1206C8814D62}"/>
              </a:ext>
            </a:extLst>
          </p:cNvPr>
          <p:cNvSpPr>
            <a:spLocks noChangeAspect="1" noEditPoints="1"/>
          </p:cNvSpPr>
          <p:nvPr/>
        </p:nvSpPr>
        <p:spPr bwMode="auto">
          <a:xfrm>
            <a:off x="5547088" y="3037766"/>
            <a:ext cx="381664" cy="365708"/>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BulletedList_E8FD" title="Icon of a bulleted list">
            <a:extLst>
              <a:ext uri="{FF2B5EF4-FFF2-40B4-BE49-F238E27FC236}">
                <a16:creationId xmlns:a16="http://schemas.microsoft.com/office/drawing/2014/main" id="{35667DE1-BA6F-4510-B3D7-5A1B5F8EAD90}"/>
              </a:ext>
            </a:extLst>
          </p:cNvPr>
          <p:cNvSpPr>
            <a:spLocks noChangeAspect="1" noEditPoints="1"/>
          </p:cNvSpPr>
          <p:nvPr/>
        </p:nvSpPr>
        <p:spPr bwMode="auto">
          <a:xfrm>
            <a:off x="10314033" y="4006225"/>
            <a:ext cx="457135" cy="257334"/>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BulletedList_E8FD_bidi" title="Icon of a bulleted list">
            <a:extLst>
              <a:ext uri="{FF2B5EF4-FFF2-40B4-BE49-F238E27FC236}">
                <a16:creationId xmlns:a16="http://schemas.microsoft.com/office/drawing/2014/main" id="{F6F72FA8-1FED-4992-876A-7B3FFE4A1AA8}"/>
              </a:ext>
            </a:extLst>
          </p:cNvPr>
          <p:cNvSpPr>
            <a:spLocks noChangeAspect="1" noEditPoints="1"/>
          </p:cNvSpPr>
          <p:nvPr/>
        </p:nvSpPr>
        <p:spPr bwMode="auto">
          <a:xfrm flipH="1">
            <a:off x="11274017" y="4006225"/>
            <a:ext cx="457135" cy="257334"/>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Script_F03A" title="Icon of an unrolled document with writing on it">
            <a:extLst>
              <a:ext uri="{FF2B5EF4-FFF2-40B4-BE49-F238E27FC236}">
                <a16:creationId xmlns:a16="http://schemas.microsoft.com/office/drawing/2014/main" id="{34B63617-CF4F-4BA3-A7A9-5A0F32D36DFB}"/>
              </a:ext>
            </a:extLst>
          </p:cNvPr>
          <p:cNvSpPr>
            <a:spLocks noChangeAspect="1" noEditPoints="1"/>
          </p:cNvSpPr>
          <p:nvPr/>
        </p:nvSpPr>
        <p:spPr bwMode="auto">
          <a:xfrm>
            <a:off x="4595172" y="4866306"/>
            <a:ext cx="365531" cy="365708"/>
          </a:xfrm>
          <a:custGeom>
            <a:avLst/>
            <a:gdLst>
              <a:gd name="T0" fmla="*/ 2638 w 3768"/>
              <a:gd name="T1" fmla="*/ 3015 h 3768"/>
              <a:gd name="T2" fmla="*/ 2371 w 3768"/>
              <a:gd name="T3" fmla="*/ 3125 h 3768"/>
              <a:gd name="T4" fmla="*/ 2261 w 3768"/>
              <a:gd name="T5" fmla="*/ 3392 h 3768"/>
              <a:gd name="T6" fmla="*/ 2371 w 3768"/>
              <a:gd name="T7" fmla="*/ 3658 h 3768"/>
              <a:gd name="T8" fmla="*/ 2638 w 3768"/>
              <a:gd name="T9" fmla="*/ 3768 h 3768"/>
              <a:gd name="T10" fmla="*/ 377 w 3768"/>
              <a:gd name="T11" fmla="*/ 3768 h 3768"/>
              <a:gd name="T12" fmla="*/ 110 w 3768"/>
              <a:gd name="T13" fmla="*/ 3658 h 3768"/>
              <a:gd name="T14" fmla="*/ 0 w 3768"/>
              <a:gd name="T15" fmla="*/ 3392 h 3768"/>
              <a:gd name="T16" fmla="*/ 110 w 3768"/>
              <a:gd name="T17" fmla="*/ 3125 h 3768"/>
              <a:gd name="T18" fmla="*/ 377 w 3768"/>
              <a:gd name="T19" fmla="*/ 3015 h 3768"/>
              <a:gd name="T20" fmla="*/ 2638 w 3768"/>
              <a:gd name="T21" fmla="*/ 3015 h 3768"/>
              <a:gd name="T22" fmla="*/ 3382 w 3768"/>
              <a:gd name="T23" fmla="*/ 0 h 3768"/>
              <a:gd name="T24" fmla="*/ 879 w 3768"/>
              <a:gd name="T25" fmla="*/ 0 h 3768"/>
              <a:gd name="T26" fmla="*/ 502 w 3768"/>
              <a:gd name="T27" fmla="*/ 377 h 3768"/>
              <a:gd name="T28" fmla="*/ 502 w 3768"/>
              <a:gd name="T29" fmla="*/ 3015 h 3768"/>
              <a:gd name="T30" fmla="*/ 3015 w 3768"/>
              <a:gd name="T31" fmla="*/ 753 h 3768"/>
              <a:gd name="T32" fmla="*/ 3392 w 3768"/>
              <a:gd name="T33" fmla="*/ 753 h 3768"/>
              <a:gd name="T34" fmla="*/ 3768 w 3768"/>
              <a:gd name="T35" fmla="*/ 377 h 3768"/>
              <a:gd name="T36" fmla="*/ 3392 w 3768"/>
              <a:gd name="T37" fmla="*/ 0 h 3768"/>
              <a:gd name="T38" fmla="*/ 3015 w 3768"/>
              <a:gd name="T39" fmla="*/ 377 h 3768"/>
              <a:gd name="T40" fmla="*/ 3015 w 3768"/>
              <a:gd name="T41" fmla="*/ 2387 h 3768"/>
              <a:gd name="T42" fmla="*/ 3015 w 3768"/>
              <a:gd name="T43" fmla="*/ 2387 h 3768"/>
              <a:gd name="T44" fmla="*/ 3015 w 3768"/>
              <a:gd name="T45" fmla="*/ 3392 h 3768"/>
              <a:gd name="T46" fmla="*/ 377 w 3768"/>
              <a:gd name="T47" fmla="*/ 3768 h 3768"/>
              <a:gd name="T48" fmla="*/ 2638 w 3768"/>
              <a:gd name="T49" fmla="*/ 3768 h 3768"/>
              <a:gd name="T50" fmla="*/ 3015 w 3768"/>
              <a:gd name="T51" fmla="*/ 3392 h 3768"/>
              <a:gd name="T52" fmla="*/ 879 w 3768"/>
              <a:gd name="T53" fmla="*/ 753 h 3768"/>
              <a:gd name="T54" fmla="*/ 2638 w 3768"/>
              <a:gd name="T55" fmla="*/ 753 h 3768"/>
              <a:gd name="T56" fmla="*/ 879 w 3768"/>
              <a:gd name="T57" fmla="*/ 1256 h 3768"/>
              <a:gd name="T58" fmla="*/ 2638 w 3768"/>
              <a:gd name="T59" fmla="*/ 1256 h 3768"/>
              <a:gd name="T60" fmla="*/ 879 w 3768"/>
              <a:gd name="T61" fmla="*/ 1758 h 3768"/>
              <a:gd name="T62" fmla="*/ 2638 w 3768"/>
              <a:gd name="T63" fmla="*/ 1758 h 3768"/>
              <a:gd name="T64" fmla="*/ 879 w 3768"/>
              <a:gd name="T65" fmla="*/ 2261 h 3768"/>
              <a:gd name="T66" fmla="*/ 2638 w 3768"/>
              <a:gd name="T67" fmla="*/ 2261 h 3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68" h="3768">
                <a:moveTo>
                  <a:pt x="2638" y="3015"/>
                </a:moveTo>
                <a:cubicBezTo>
                  <a:pt x="2534" y="3015"/>
                  <a:pt x="2439" y="3057"/>
                  <a:pt x="2371" y="3125"/>
                </a:cubicBezTo>
                <a:cubicBezTo>
                  <a:pt x="2303" y="3193"/>
                  <a:pt x="2261" y="3287"/>
                  <a:pt x="2261" y="3392"/>
                </a:cubicBezTo>
                <a:cubicBezTo>
                  <a:pt x="2261" y="3496"/>
                  <a:pt x="2303" y="3590"/>
                  <a:pt x="2371" y="3658"/>
                </a:cubicBezTo>
                <a:cubicBezTo>
                  <a:pt x="2439" y="3726"/>
                  <a:pt x="2534" y="3768"/>
                  <a:pt x="2638" y="3768"/>
                </a:cubicBezTo>
                <a:moveTo>
                  <a:pt x="377" y="3768"/>
                </a:moveTo>
                <a:cubicBezTo>
                  <a:pt x="272" y="3768"/>
                  <a:pt x="178" y="3726"/>
                  <a:pt x="110" y="3658"/>
                </a:cubicBezTo>
                <a:cubicBezTo>
                  <a:pt x="42" y="3590"/>
                  <a:pt x="0" y="3496"/>
                  <a:pt x="0" y="3392"/>
                </a:cubicBezTo>
                <a:cubicBezTo>
                  <a:pt x="0" y="3287"/>
                  <a:pt x="42" y="3193"/>
                  <a:pt x="110" y="3125"/>
                </a:cubicBezTo>
                <a:cubicBezTo>
                  <a:pt x="178" y="3057"/>
                  <a:pt x="272" y="3015"/>
                  <a:pt x="377" y="3015"/>
                </a:cubicBezTo>
                <a:cubicBezTo>
                  <a:pt x="2638" y="3015"/>
                  <a:pt x="2638" y="3015"/>
                  <a:pt x="2638" y="3015"/>
                </a:cubicBezTo>
                <a:moveTo>
                  <a:pt x="3382" y="0"/>
                </a:moveTo>
                <a:cubicBezTo>
                  <a:pt x="879" y="0"/>
                  <a:pt x="879" y="0"/>
                  <a:pt x="879" y="0"/>
                </a:cubicBezTo>
                <a:cubicBezTo>
                  <a:pt x="671" y="0"/>
                  <a:pt x="502" y="168"/>
                  <a:pt x="502" y="377"/>
                </a:cubicBezTo>
                <a:cubicBezTo>
                  <a:pt x="502" y="3015"/>
                  <a:pt x="502" y="3015"/>
                  <a:pt x="502" y="3015"/>
                </a:cubicBezTo>
                <a:moveTo>
                  <a:pt x="3015" y="753"/>
                </a:moveTo>
                <a:cubicBezTo>
                  <a:pt x="3392" y="753"/>
                  <a:pt x="3392" y="753"/>
                  <a:pt x="3392" y="753"/>
                </a:cubicBezTo>
                <a:cubicBezTo>
                  <a:pt x="3600" y="753"/>
                  <a:pt x="3768" y="585"/>
                  <a:pt x="3768" y="377"/>
                </a:cubicBezTo>
                <a:cubicBezTo>
                  <a:pt x="3768" y="168"/>
                  <a:pt x="3600" y="0"/>
                  <a:pt x="3392" y="0"/>
                </a:cubicBezTo>
                <a:cubicBezTo>
                  <a:pt x="3183" y="0"/>
                  <a:pt x="3015" y="168"/>
                  <a:pt x="3015" y="377"/>
                </a:cubicBezTo>
                <a:cubicBezTo>
                  <a:pt x="3015" y="2387"/>
                  <a:pt x="3015" y="2387"/>
                  <a:pt x="3015" y="2387"/>
                </a:cubicBezTo>
                <a:moveTo>
                  <a:pt x="3015" y="2387"/>
                </a:moveTo>
                <a:cubicBezTo>
                  <a:pt x="3015" y="3392"/>
                  <a:pt x="3015" y="3392"/>
                  <a:pt x="3015" y="3392"/>
                </a:cubicBezTo>
                <a:moveTo>
                  <a:pt x="377" y="3768"/>
                </a:moveTo>
                <a:cubicBezTo>
                  <a:pt x="2638" y="3768"/>
                  <a:pt x="2638" y="3768"/>
                  <a:pt x="2638" y="3768"/>
                </a:cubicBezTo>
                <a:cubicBezTo>
                  <a:pt x="2846" y="3768"/>
                  <a:pt x="3015" y="3600"/>
                  <a:pt x="3015" y="3392"/>
                </a:cubicBezTo>
                <a:moveTo>
                  <a:pt x="879" y="753"/>
                </a:moveTo>
                <a:cubicBezTo>
                  <a:pt x="2638" y="753"/>
                  <a:pt x="2638" y="753"/>
                  <a:pt x="2638" y="753"/>
                </a:cubicBezTo>
                <a:moveTo>
                  <a:pt x="879" y="1256"/>
                </a:moveTo>
                <a:cubicBezTo>
                  <a:pt x="2638" y="1256"/>
                  <a:pt x="2638" y="1256"/>
                  <a:pt x="2638" y="1256"/>
                </a:cubicBezTo>
                <a:moveTo>
                  <a:pt x="879" y="1758"/>
                </a:moveTo>
                <a:cubicBezTo>
                  <a:pt x="2638" y="1758"/>
                  <a:pt x="2638" y="1758"/>
                  <a:pt x="2638" y="1758"/>
                </a:cubicBezTo>
                <a:moveTo>
                  <a:pt x="879" y="2261"/>
                </a:moveTo>
                <a:cubicBezTo>
                  <a:pt x="2638" y="2261"/>
                  <a:pt x="2638" y="2261"/>
                  <a:pt x="2638" y="226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 name="Tree" title="Icon of a tree">
            <a:extLst>
              <a:ext uri="{FF2B5EF4-FFF2-40B4-BE49-F238E27FC236}">
                <a16:creationId xmlns:a16="http://schemas.microsoft.com/office/drawing/2014/main" id="{B88AC0CA-A63B-4B7C-B345-AA2FC3EA12A9}"/>
              </a:ext>
            </a:extLst>
          </p:cNvPr>
          <p:cNvSpPr>
            <a:spLocks noChangeAspect="1" noEditPoints="1"/>
          </p:cNvSpPr>
          <p:nvPr/>
        </p:nvSpPr>
        <p:spPr bwMode="auto">
          <a:xfrm>
            <a:off x="3657182" y="1209223"/>
            <a:ext cx="321540" cy="365708"/>
          </a:xfrm>
          <a:custGeom>
            <a:avLst/>
            <a:gdLst>
              <a:gd name="T0" fmla="*/ 307 w 307"/>
              <a:gd name="T1" fmla="*/ 144 h 350"/>
              <a:gd name="T2" fmla="*/ 288 w 307"/>
              <a:gd name="T3" fmla="*/ 108 h 350"/>
              <a:gd name="T4" fmla="*/ 293 w 307"/>
              <a:gd name="T5" fmla="*/ 86 h 350"/>
              <a:gd name="T6" fmla="*/ 249 w 307"/>
              <a:gd name="T7" fmla="*/ 44 h 350"/>
              <a:gd name="T8" fmla="*/ 227 w 307"/>
              <a:gd name="T9" fmla="*/ 49 h 350"/>
              <a:gd name="T10" fmla="*/ 193 w 307"/>
              <a:gd name="T11" fmla="*/ 33 h 350"/>
              <a:gd name="T12" fmla="*/ 165 w 307"/>
              <a:gd name="T13" fmla="*/ 43 h 350"/>
              <a:gd name="T14" fmla="*/ 113 w 307"/>
              <a:gd name="T15" fmla="*/ 0 h 350"/>
              <a:gd name="T16" fmla="*/ 61 w 307"/>
              <a:gd name="T17" fmla="*/ 53 h 350"/>
              <a:gd name="T18" fmla="*/ 61 w 307"/>
              <a:gd name="T19" fmla="*/ 55 h 350"/>
              <a:gd name="T20" fmla="*/ 28 w 307"/>
              <a:gd name="T21" fmla="*/ 88 h 350"/>
              <a:gd name="T22" fmla="*/ 29 w 307"/>
              <a:gd name="T23" fmla="*/ 98 h 350"/>
              <a:gd name="T24" fmla="*/ 0 w 307"/>
              <a:gd name="T25" fmla="*/ 131 h 350"/>
              <a:gd name="T26" fmla="*/ 14 w 307"/>
              <a:gd name="T27" fmla="*/ 158 h 350"/>
              <a:gd name="T28" fmla="*/ 0 w 307"/>
              <a:gd name="T29" fmla="*/ 191 h 350"/>
              <a:gd name="T30" fmla="*/ 47 w 307"/>
              <a:gd name="T31" fmla="*/ 237 h 350"/>
              <a:gd name="T32" fmla="*/ 64 w 307"/>
              <a:gd name="T33" fmla="*/ 234 h 350"/>
              <a:gd name="T34" fmla="*/ 66 w 307"/>
              <a:gd name="T35" fmla="*/ 241 h 350"/>
              <a:gd name="T36" fmla="*/ 81 w 307"/>
              <a:gd name="T37" fmla="*/ 255 h 350"/>
              <a:gd name="T38" fmla="*/ 101 w 307"/>
              <a:gd name="T39" fmla="*/ 243 h 350"/>
              <a:gd name="T40" fmla="*/ 125 w 307"/>
              <a:gd name="T41" fmla="*/ 257 h 350"/>
              <a:gd name="T42" fmla="*/ 143 w 307"/>
              <a:gd name="T43" fmla="*/ 250 h 350"/>
              <a:gd name="T44" fmla="*/ 169 w 307"/>
              <a:gd name="T45" fmla="*/ 262 h 350"/>
              <a:gd name="T46" fmla="*/ 203 w 307"/>
              <a:gd name="T47" fmla="*/ 235 h 350"/>
              <a:gd name="T48" fmla="*/ 251 w 307"/>
              <a:gd name="T49" fmla="*/ 257 h 350"/>
              <a:gd name="T50" fmla="*/ 289 w 307"/>
              <a:gd name="T51" fmla="*/ 219 h 350"/>
              <a:gd name="T52" fmla="*/ 281 w 307"/>
              <a:gd name="T53" fmla="*/ 184 h 350"/>
              <a:gd name="T54" fmla="*/ 307 w 307"/>
              <a:gd name="T55" fmla="*/ 144 h 350"/>
              <a:gd name="T56" fmla="*/ 143 w 307"/>
              <a:gd name="T57" fmla="*/ 145 h 350"/>
              <a:gd name="T58" fmla="*/ 143 w 307"/>
              <a:gd name="T59" fmla="*/ 216 h 350"/>
              <a:gd name="T60" fmla="*/ 143 w 307"/>
              <a:gd name="T61" fmla="*/ 350 h 350"/>
              <a:gd name="T62" fmla="*/ 237 w 307"/>
              <a:gd name="T63" fmla="*/ 130 h 350"/>
              <a:gd name="T64" fmla="*/ 143 w 307"/>
              <a:gd name="T65" fmla="*/ 220 h 350"/>
              <a:gd name="T66" fmla="*/ 143 w 307"/>
              <a:gd name="T67" fmla="*/ 196 h 350"/>
              <a:gd name="T68" fmla="*/ 74 w 307"/>
              <a:gd name="T69" fmla="*/ 133 h 350"/>
              <a:gd name="T70" fmla="*/ 109 w 307"/>
              <a:gd name="T71" fmla="*/ 111 h 350"/>
              <a:gd name="T72" fmla="*/ 109 w 307"/>
              <a:gd name="T73" fmla="*/ 164 h 350"/>
              <a:gd name="T74" fmla="*/ 208 w 307"/>
              <a:gd name="T75" fmla="*/ 115 h 350"/>
              <a:gd name="T76" fmla="*/ 208 w 307"/>
              <a:gd name="T77" fmla="*/ 15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7" h="350">
                <a:moveTo>
                  <a:pt x="307" y="144"/>
                </a:moveTo>
                <a:cubicBezTo>
                  <a:pt x="307" y="129"/>
                  <a:pt x="300" y="116"/>
                  <a:pt x="288" y="108"/>
                </a:cubicBezTo>
                <a:cubicBezTo>
                  <a:pt x="291" y="101"/>
                  <a:pt x="293" y="94"/>
                  <a:pt x="293" y="86"/>
                </a:cubicBezTo>
                <a:cubicBezTo>
                  <a:pt x="292" y="63"/>
                  <a:pt x="272" y="44"/>
                  <a:pt x="249" y="44"/>
                </a:cubicBezTo>
                <a:cubicBezTo>
                  <a:pt x="241" y="44"/>
                  <a:pt x="234" y="46"/>
                  <a:pt x="227" y="49"/>
                </a:cubicBezTo>
                <a:cubicBezTo>
                  <a:pt x="219" y="40"/>
                  <a:pt x="207" y="33"/>
                  <a:pt x="193" y="33"/>
                </a:cubicBezTo>
                <a:cubicBezTo>
                  <a:pt x="182" y="33"/>
                  <a:pt x="173" y="37"/>
                  <a:pt x="165" y="43"/>
                </a:cubicBezTo>
                <a:cubicBezTo>
                  <a:pt x="161" y="19"/>
                  <a:pt x="139" y="0"/>
                  <a:pt x="113" y="0"/>
                </a:cubicBezTo>
                <a:cubicBezTo>
                  <a:pt x="84" y="0"/>
                  <a:pt x="61" y="24"/>
                  <a:pt x="61" y="53"/>
                </a:cubicBezTo>
                <a:cubicBezTo>
                  <a:pt x="61" y="54"/>
                  <a:pt x="61" y="55"/>
                  <a:pt x="61" y="55"/>
                </a:cubicBezTo>
                <a:cubicBezTo>
                  <a:pt x="42" y="55"/>
                  <a:pt x="28" y="70"/>
                  <a:pt x="28" y="88"/>
                </a:cubicBezTo>
                <a:cubicBezTo>
                  <a:pt x="28" y="92"/>
                  <a:pt x="28" y="95"/>
                  <a:pt x="29" y="98"/>
                </a:cubicBezTo>
                <a:cubicBezTo>
                  <a:pt x="13" y="100"/>
                  <a:pt x="0" y="114"/>
                  <a:pt x="0" y="131"/>
                </a:cubicBezTo>
                <a:cubicBezTo>
                  <a:pt x="0" y="142"/>
                  <a:pt x="5" y="152"/>
                  <a:pt x="14" y="158"/>
                </a:cubicBezTo>
                <a:cubicBezTo>
                  <a:pt x="5" y="166"/>
                  <a:pt x="0" y="178"/>
                  <a:pt x="0" y="191"/>
                </a:cubicBezTo>
                <a:cubicBezTo>
                  <a:pt x="0" y="216"/>
                  <a:pt x="22" y="237"/>
                  <a:pt x="47" y="237"/>
                </a:cubicBezTo>
                <a:cubicBezTo>
                  <a:pt x="54" y="237"/>
                  <a:pt x="64" y="234"/>
                  <a:pt x="64" y="234"/>
                </a:cubicBezTo>
                <a:cubicBezTo>
                  <a:pt x="65" y="235"/>
                  <a:pt x="65" y="239"/>
                  <a:pt x="66" y="241"/>
                </a:cubicBezTo>
                <a:cubicBezTo>
                  <a:pt x="68" y="249"/>
                  <a:pt x="73" y="253"/>
                  <a:pt x="81" y="255"/>
                </a:cubicBezTo>
                <a:cubicBezTo>
                  <a:pt x="90" y="257"/>
                  <a:pt x="99" y="251"/>
                  <a:pt x="101" y="243"/>
                </a:cubicBezTo>
                <a:cubicBezTo>
                  <a:pt x="105" y="251"/>
                  <a:pt x="115" y="257"/>
                  <a:pt x="125" y="257"/>
                </a:cubicBezTo>
                <a:cubicBezTo>
                  <a:pt x="132" y="257"/>
                  <a:pt x="139" y="255"/>
                  <a:pt x="143" y="250"/>
                </a:cubicBezTo>
                <a:cubicBezTo>
                  <a:pt x="150" y="258"/>
                  <a:pt x="159" y="262"/>
                  <a:pt x="169" y="262"/>
                </a:cubicBezTo>
                <a:cubicBezTo>
                  <a:pt x="186" y="262"/>
                  <a:pt x="200" y="251"/>
                  <a:pt x="203" y="235"/>
                </a:cubicBezTo>
                <a:cubicBezTo>
                  <a:pt x="213" y="251"/>
                  <a:pt x="231" y="260"/>
                  <a:pt x="251" y="257"/>
                </a:cubicBezTo>
                <a:cubicBezTo>
                  <a:pt x="270" y="253"/>
                  <a:pt x="285" y="238"/>
                  <a:pt x="289" y="219"/>
                </a:cubicBezTo>
                <a:cubicBezTo>
                  <a:pt x="291" y="206"/>
                  <a:pt x="288" y="194"/>
                  <a:pt x="281" y="184"/>
                </a:cubicBezTo>
                <a:cubicBezTo>
                  <a:pt x="297" y="177"/>
                  <a:pt x="307" y="162"/>
                  <a:pt x="307" y="144"/>
                </a:cubicBezTo>
                <a:close/>
                <a:moveTo>
                  <a:pt x="143" y="145"/>
                </a:moveTo>
                <a:cubicBezTo>
                  <a:pt x="143" y="216"/>
                  <a:pt x="143" y="216"/>
                  <a:pt x="143" y="216"/>
                </a:cubicBezTo>
                <a:cubicBezTo>
                  <a:pt x="143" y="350"/>
                  <a:pt x="143" y="350"/>
                  <a:pt x="143" y="350"/>
                </a:cubicBezTo>
                <a:moveTo>
                  <a:pt x="237" y="130"/>
                </a:moveTo>
                <a:cubicBezTo>
                  <a:pt x="143" y="220"/>
                  <a:pt x="143" y="220"/>
                  <a:pt x="143" y="220"/>
                </a:cubicBezTo>
                <a:moveTo>
                  <a:pt x="143" y="196"/>
                </a:moveTo>
                <a:cubicBezTo>
                  <a:pt x="74" y="133"/>
                  <a:pt x="74" y="133"/>
                  <a:pt x="74" y="133"/>
                </a:cubicBezTo>
                <a:moveTo>
                  <a:pt x="109" y="111"/>
                </a:moveTo>
                <a:cubicBezTo>
                  <a:pt x="109" y="164"/>
                  <a:pt x="109" y="164"/>
                  <a:pt x="109" y="164"/>
                </a:cubicBezTo>
                <a:moveTo>
                  <a:pt x="208" y="115"/>
                </a:moveTo>
                <a:cubicBezTo>
                  <a:pt x="208" y="158"/>
                  <a:pt x="208" y="158"/>
                  <a:pt x="208" y="15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73782867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 name="Table 66">
            <a:extLst>
              <a:ext uri="{FF2B5EF4-FFF2-40B4-BE49-F238E27FC236}">
                <a16:creationId xmlns:a16="http://schemas.microsoft.com/office/drawing/2014/main" id="{726359BE-D6D6-44E3-8B59-6FD4F4544ED2}"/>
              </a:ext>
            </a:extLst>
          </p:cNvPr>
          <p:cNvGraphicFramePr>
            <a:graphicFrameLocks noGrp="1"/>
          </p:cNvGraphicFramePr>
          <p:nvPr/>
        </p:nvGraphicFramePr>
        <p:xfrm>
          <a:off x="458010" y="151558"/>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SECURITY  /  IDENTITY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Key, lock, secure, encrypt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protected, safe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Unlocked, unsafe, unprotected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Safe, secure,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server, secure data, server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document,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file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Shield, secure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Security, caution, alert, warning, firewall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Fingerprint, NUI, biometrics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Windows Hello, NUI</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69" name="Table 68">
            <a:extLst>
              <a:ext uri="{FF2B5EF4-FFF2-40B4-BE49-F238E27FC236}">
                <a16:creationId xmlns:a16="http://schemas.microsoft.com/office/drawing/2014/main" id="{A971D30F-52C1-4FFB-9C41-810EE41958C6}"/>
              </a:ext>
            </a:extLst>
          </p:cNvPr>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TIME  /  CALENDAR</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 future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History, past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Stopwatch,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clock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bell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bell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 schedule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70" name="Table 69">
            <a:extLst>
              <a:ext uri="{FF2B5EF4-FFF2-40B4-BE49-F238E27FC236}">
                <a16:creationId xmlns:a16="http://schemas.microsoft.com/office/drawing/2014/main" id="{4790B5D4-B0A1-4761-AAE8-F3D119E5D006}"/>
              </a:ext>
            </a:extLst>
          </p:cNvPr>
          <p:cNvGraphicFramePr>
            <a:graphicFrameLocks noGrp="1"/>
          </p:cNvGraphicFramePr>
          <p:nvPr/>
        </p:nvGraphicFramePr>
        <p:xfrm>
          <a:off x="458010" y="198009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SOUND  /  MUSIC</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Volume, sound, audio</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Mute, sound off</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 notes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 note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Microphone, record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Speaker, sound, audio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Headphones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CD, music album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Bluetooth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Play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Play pause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Skip back, previous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Skip forward, next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S–T</a:t>
            </a:r>
          </a:p>
        </p:txBody>
      </p:sp>
      <p:sp>
        <p:nvSpPr>
          <p:cNvPr id="33" name="control_3" title="Icon of the play symbol">
            <a:extLst>
              <a:ext uri="{FF2B5EF4-FFF2-40B4-BE49-F238E27FC236}">
                <a16:creationId xmlns:a16="http://schemas.microsoft.com/office/drawing/2014/main" id="{0A6CC12D-6365-4757-80B0-96AB655872BE}"/>
              </a:ext>
            </a:extLst>
          </p:cNvPr>
          <p:cNvSpPr>
            <a:spLocks noChangeAspect="1"/>
          </p:cNvSpPr>
          <p:nvPr/>
        </p:nvSpPr>
        <p:spPr bwMode="auto">
          <a:xfrm>
            <a:off x="792814" y="3952038"/>
            <a:ext cx="290375" cy="365708"/>
          </a:xfrm>
          <a:custGeom>
            <a:avLst/>
            <a:gdLst>
              <a:gd name="T0" fmla="*/ 0 w 424"/>
              <a:gd name="T1" fmla="*/ 534 h 534"/>
              <a:gd name="T2" fmla="*/ 0 w 424"/>
              <a:gd name="T3" fmla="*/ 0 h 534"/>
              <a:gd name="T4" fmla="*/ 424 w 424"/>
              <a:gd name="T5" fmla="*/ 266 h 534"/>
              <a:gd name="T6" fmla="*/ 0 w 424"/>
              <a:gd name="T7" fmla="*/ 534 h 534"/>
            </a:gdLst>
            <a:ahLst/>
            <a:cxnLst>
              <a:cxn ang="0">
                <a:pos x="T0" y="T1"/>
              </a:cxn>
              <a:cxn ang="0">
                <a:pos x="T2" y="T3"/>
              </a:cxn>
              <a:cxn ang="0">
                <a:pos x="T4" y="T5"/>
              </a:cxn>
              <a:cxn ang="0">
                <a:pos x="T6" y="T7"/>
              </a:cxn>
            </a:cxnLst>
            <a:rect l="0" t="0" r="r" b="b"/>
            <a:pathLst>
              <a:path w="424" h="534">
                <a:moveTo>
                  <a:pt x="0" y="534"/>
                </a:moveTo>
                <a:lnTo>
                  <a:pt x="0" y="0"/>
                </a:lnTo>
                <a:lnTo>
                  <a:pt x="424" y="266"/>
                </a:lnTo>
                <a:lnTo>
                  <a:pt x="0" y="53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control_4" title="Icon of the play and pause symbols">
            <a:extLst>
              <a:ext uri="{FF2B5EF4-FFF2-40B4-BE49-F238E27FC236}">
                <a16:creationId xmlns:a16="http://schemas.microsoft.com/office/drawing/2014/main" id="{446A7E18-5EDA-4758-A1FE-C66BAF852043}"/>
              </a:ext>
            </a:extLst>
          </p:cNvPr>
          <p:cNvSpPr>
            <a:spLocks noChangeAspect="1" noEditPoints="1"/>
          </p:cNvSpPr>
          <p:nvPr/>
        </p:nvSpPr>
        <p:spPr bwMode="auto">
          <a:xfrm>
            <a:off x="1707896" y="3952038"/>
            <a:ext cx="380179" cy="365708"/>
          </a:xfrm>
          <a:custGeom>
            <a:avLst/>
            <a:gdLst>
              <a:gd name="T0" fmla="*/ 199 w 578"/>
              <a:gd name="T1" fmla="*/ 135 h 556"/>
              <a:gd name="T2" fmla="*/ 422 w 578"/>
              <a:gd name="T3" fmla="*/ 277 h 556"/>
              <a:gd name="T4" fmla="*/ 0 w 578"/>
              <a:gd name="T5" fmla="*/ 545 h 556"/>
              <a:gd name="T6" fmla="*/ 0 w 578"/>
              <a:gd name="T7" fmla="*/ 11 h 556"/>
              <a:gd name="T8" fmla="*/ 199 w 578"/>
              <a:gd name="T9" fmla="*/ 135 h 556"/>
              <a:gd name="T10" fmla="*/ 578 w 578"/>
              <a:gd name="T11" fmla="*/ 0 h 556"/>
              <a:gd name="T12" fmla="*/ 578 w 578"/>
              <a:gd name="T13" fmla="*/ 556 h 556"/>
              <a:gd name="T14" fmla="*/ 477 w 578"/>
              <a:gd name="T15" fmla="*/ 0 h 556"/>
              <a:gd name="T16" fmla="*/ 477 w 578"/>
              <a:gd name="T17" fmla="*/ 556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8" h="556">
                <a:moveTo>
                  <a:pt x="199" y="135"/>
                </a:moveTo>
                <a:lnTo>
                  <a:pt x="422" y="277"/>
                </a:lnTo>
                <a:lnTo>
                  <a:pt x="0" y="545"/>
                </a:lnTo>
                <a:lnTo>
                  <a:pt x="0" y="11"/>
                </a:lnTo>
                <a:lnTo>
                  <a:pt x="199" y="135"/>
                </a:lnTo>
                <a:moveTo>
                  <a:pt x="578" y="0"/>
                </a:moveTo>
                <a:lnTo>
                  <a:pt x="578" y="556"/>
                </a:lnTo>
                <a:moveTo>
                  <a:pt x="477" y="0"/>
                </a:moveTo>
                <a:lnTo>
                  <a:pt x="477"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control_5" title="Icon of the skip forward or next symbol">
            <a:extLst>
              <a:ext uri="{FF2B5EF4-FFF2-40B4-BE49-F238E27FC236}">
                <a16:creationId xmlns:a16="http://schemas.microsoft.com/office/drawing/2014/main" id="{86019196-DC75-457C-9082-BF4171D8DBDA}"/>
              </a:ext>
            </a:extLst>
          </p:cNvPr>
          <p:cNvSpPr>
            <a:spLocks noChangeAspect="1" noEditPoints="1"/>
          </p:cNvSpPr>
          <p:nvPr/>
        </p:nvSpPr>
        <p:spPr bwMode="auto">
          <a:xfrm>
            <a:off x="3660751" y="3952038"/>
            <a:ext cx="314405" cy="365708"/>
          </a:xfrm>
          <a:custGeom>
            <a:avLst/>
            <a:gdLst>
              <a:gd name="T0" fmla="*/ 208 w 478"/>
              <a:gd name="T1" fmla="*/ 140 h 556"/>
              <a:gd name="T2" fmla="*/ 423 w 478"/>
              <a:gd name="T3" fmla="*/ 277 h 556"/>
              <a:gd name="T4" fmla="*/ 0 w 478"/>
              <a:gd name="T5" fmla="*/ 545 h 556"/>
              <a:gd name="T6" fmla="*/ 0 w 478"/>
              <a:gd name="T7" fmla="*/ 11 h 556"/>
              <a:gd name="T8" fmla="*/ 208 w 478"/>
              <a:gd name="T9" fmla="*/ 140 h 556"/>
              <a:gd name="T10" fmla="*/ 478 w 478"/>
              <a:gd name="T11" fmla="*/ 0 h 556"/>
              <a:gd name="T12" fmla="*/ 478 w 478"/>
              <a:gd name="T13" fmla="*/ 556 h 556"/>
            </a:gdLst>
            <a:ahLst/>
            <a:cxnLst>
              <a:cxn ang="0">
                <a:pos x="T0" y="T1"/>
              </a:cxn>
              <a:cxn ang="0">
                <a:pos x="T2" y="T3"/>
              </a:cxn>
              <a:cxn ang="0">
                <a:pos x="T4" y="T5"/>
              </a:cxn>
              <a:cxn ang="0">
                <a:pos x="T6" y="T7"/>
              </a:cxn>
              <a:cxn ang="0">
                <a:pos x="T8" y="T9"/>
              </a:cxn>
              <a:cxn ang="0">
                <a:pos x="T10" y="T11"/>
              </a:cxn>
              <a:cxn ang="0">
                <a:pos x="T12" y="T13"/>
              </a:cxn>
            </a:cxnLst>
            <a:rect l="0" t="0" r="r" b="b"/>
            <a:pathLst>
              <a:path w="478" h="556">
                <a:moveTo>
                  <a:pt x="208" y="140"/>
                </a:moveTo>
                <a:lnTo>
                  <a:pt x="423" y="277"/>
                </a:lnTo>
                <a:lnTo>
                  <a:pt x="0" y="545"/>
                </a:lnTo>
                <a:lnTo>
                  <a:pt x="0" y="11"/>
                </a:lnTo>
                <a:lnTo>
                  <a:pt x="208" y="140"/>
                </a:lnTo>
                <a:moveTo>
                  <a:pt x="478" y="0"/>
                </a:moveTo>
                <a:lnTo>
                  <a:pt x="478"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control_5_bidi" title="Icon of the skip back or previous symbol">
            <a:extLst>
              <a:ext uri="{FF2B5EF4-FFF2-40B4-BE49-F238E27FC236}">
                <a16:creationId xmlns:a16="http://schemas.microsoft.com/office/drawing/2014/main" id="{53E138F5-B1DB-4442-9C7E-262594B57D0E}"/>
              </a:ext>
            </a:extLst>
          </p:cNvPr>
          <p:cNvSpPr>
            <a:spLocks noChangeAspect="1" noEditPoints="1"/>
          </p:cNvSpPr>
          <p:nvPr/>
        </p:nvSpPr>
        <p:spPr bwMode="auto">
          <a:xfrm flipH="1">
            <a:off x="2700767" y="3952038"/>
            <a:ext cx="314405" cy="365708"/>
          </a:xfrm>
          <a:custGeom>
            <a:avLst/>
            <a:gdLst>
              <a:gd name="T0" fmla="*/ 208 w 478"/>
              <a:gd name="T1" fmla="*/ 140 h 556"/>
              <a:gd name="T2" fmla="*/ 423 w 478"/>
              <a:gd name="T3" fmla="*/ 277 h 556"/>
              <a:gd name="T4" fmla="*/ 0 w 478"/>
              <a:gd name="T5" fmla="*/ 545 h 556"/>
              <a:gd name="T6" fmla="*/ 0 w 478"/>
              <a:gd name="T7" fmla="*/ 11 h 556"/>
              <a:gd name="T8" fmla="*/ 208 w 478"/>
              <a:gd name="T9" fmla="*/ 140 h 556"/>
              <a:gd name="T10" fmla="*/ 478 w 478"/>
              <a:gd name="T11" fmla="*/ 0 h 556"/>
              <a:gd name="T12" fmla="*/ 478 w 478"/>
              <a:gd name="T13" fmla="*/ 556 h 556"/>
            </a:gdLst>
            <a:ahLst/>
            <a:cxnLst>
              <a:cxn ang="0">
                <a:pos x="T0" y="T1"/>
              </a:cxn>
              <a:cxn ang="0">
                <a:pos x="T2" y="T3"/>
              </a:cxn>
              <a:cxn ang="0">
                <a:pos x="T4" y="T5"/>
              </a:cxn>
              <a:cxn ang="0">
                <a:pos x="T6" y="T7"/>
              </a:cxn>
              <a:cxn ang="0">
                <a:pos x="T8" y="T9"/>
              </a:cxn>
              <a:cxn ang="0">
                <a:pos x="T10" y="T11"/>
              </a:cxn>
              <a:cxn ang="0">
                <a:pos x="T12" y="T13"/>
              </a:cxn>
            </a:cxnLst>
            <a:rect l="0" t="0" r="r" b="b"/>
            <a:pathLst>
              <a:path w="478" h="556">
                <a:moveTo>
                  <a:pt x="208" y="140"/>
                </a:moveTo>
                <a:lnTo>
                  <a:pt x="423" y="277"/>
                </a:lnTo>
                <a:lnTo>
                  <a:pt x="0" y="545"/>
                </a:lnTo>
                <a:lnTo>
                  <a:pt x="0" y="11"/>
                </a:lnTo>
                <a:lnTo>
                  <a:pt x="208" y="140"/>
                </a:lnTo>
                <a:moveTo>
                  <a:pt x="478" y="0"/>
                </a:moveTo>
                <a:lnTo>
                  <a:pt x="478"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1" name="headphones" title="Icon of headphones">
            <a:extLst>
              <a:ext uri="{FF2B5EF4-FFF2-40B4-BE49-F238E27FC236}">
                <a16:creationId xmlns:a16="http://schemas.microsoft.com/office/drawing/2014/main" id="{AFA5C8CD-FD21-44F0-ADF1-173DFCE59C83}"/>
              </a:ext>
            </a:extLst>
          </p:cNvPr>
          <p:cNvSpPr>
            <a:spLocks noChangeAspect="1" noEditPoints="1"/>
          </p:cNvSpPr>
          <p:nvPr/>
        </p:nvSpPr>
        <p:spPr bwMode="auto">
          <a:xfrm>
            <a:off x="6533185" y="3037766"/>
            <a:ext cx="329439" cy="365708"/>
          </a:xfrm>
          <a:custGeom>
            <a:avLst/>
            <a:gdLst>
              <a:gd name="T0" fmla="*/ 0 w 302"/>
              <a:gd name="T1" fmla="*/ 229 h 334"/>
              <a:gd name="T2" fmla="*/ 0 w 302"/>
              <a:gd name="T3" fmla="*/ 151 h 334"/>
              <a:gd name="T4" fmla="*/ 151 w 302"/>
              <a:gd name="T5" fmla="*/ 0 h 334"/>
              <a:gd name="T6" fmla="*/ 302 w 302"/>
              <a:gd name="T7" fmla="*/ 151 h 334"/>
              <a:gd name="T8" fmla="*/ 302 w 302"/>
              <a:gd name="T9" fmla="*/ 239 h 334"/>
              <a:gd name="T10" fmla="*/ 35 w 302"/>
              <a:gd name="T11" fmla="*/ 184 h 334"/>
              <a:gd name="T12" fmla="*/ 0 w 302"/>
              <a:gd name="T13" fmla="*/ 219 h 334"/>
              <a:gd name="T14" fmla="*/ 0 w 302"/>
              <a:gd name="T15" fmla="*/ 300 h 334"/>
              <a:gd name="T16" fmla="*/ 35 w 302"/>
              <a:gd name="T17" fmla="*/ 334 h 334"/>
              <a:gd name="T18" fmla="*/ 58 w 302"/>
              <a:gd name="T19" fmla="*/ 334 h 334"/>
              <a:gd name="T20" fmla="*/ 58 w 302"/>
              <a:gd name="T21" fmla="*/ 184 h 334"/>
              <a:gd name="T22" fmla="*/ 35 w 302"/>
              <a:gd name="T23" fmla="*/ 184 h 334"/>
              <a:gd name="T24" fmla="*/ 244 w 302"/>
              <a:gd name="T25" fmla="*/ 184 h 334"/>
              <a:gd name="T26" fmla="*/ 244 w 302"/>
              <a:gd name="T27" fmla="*/ 334 h 334"/>
              <a:gd name="T28" fmla="*/ 268 w 302"/>
              <a:gd name="T29" fmla="*/ 334 h 334"/>
              <a:gd name="T30" fmla="*/ 302 w 302"/>
              <a:gd name="T31" fmla="*/ 300 h 334"/>
              <a:gd name="T32" fmla="*/ 302 w 302"/>
              <a:gd name="T33" fmla="*/ 219 h 334"/>
              <a:gd name="T34" fmla="*/ 268 w 302"/>
              <a:gd name="T35" fmla="*/ 184 h 334"/>
              <a:gd name="T36" fmla="*/ 244 w 302"/>
              <a:gd name="T37" fmla="*/ 18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2" h="334">
                <a:moveTo>
                  <a:pt x="0" y="229"/>
                </a:moveTo>
                <a:cubicBezTo>
                  <a:pt x="0" y="151"/>
                  <a:pt x="0" y="151"/>
                  <a:pt x="0" y="151"/>
                </a:cubicBezTo>
                <a:cubicBezTo>
                  <a:pt x="0" y="67"/>
                  <a:pt x="68" y="0"/>
                  <a:pt x="151" y="0"/>
                </a:cubicBezTo>
                <a:cubicBezTo>
                  <a:pt x="234" y="0"/>
                  <a:pt x="302" y="67"/>
                  <a:pt x="302" y="151"/>
                </a:cubicBezTo>
                <a:cubicBezTo>
                  <a:pt x="302" y="239"/>
                  <a:pt x="302" y="239"/>
                  <a:pt x="302" y="239"/>
                </a:cubicBezTo>
                <a:moveTo>
                  <a:pt x="35" y="184"/>
                </a:moveTo>
                <a:cubicBezTo>
                  <a:pt x="15" y="184"/>
                  <a:pt x="0" y="200"/>
                  <a:pt x="0" y="219"/>
                </a:cubicBezTo>
                <a:cubicBezTo>
                  <a:pt x="0" y="300"/>
                  <a:pt x="0" y="300"/>
                  <a:pt x="0" y="300"/>
                </a:cubicBezTo>
                <a:cubicBezTo>
                  <a:pt x="0" y="319"/>
                  <a:pt x="15" y="334"/>
                  <a:pt x="35" y="334"/>
                </a:cubicBezTo>
                <a:cubicBezTo>
                  <a:pt x="58" y="334"/>
                  <a:pt x="58" y="334"/>
                  <a:pt x="58" y="334"/>
                </a:cubicBezTo>
                <a:cubicBezTo>
                  <a:pt x="58" y="184"/>
                  <a:pt x="58" y="184"/>
                  <a:pt x="58" y="184"/>
                </a:cubicBezTo>
                <a:lnTo>
                  <a:pt x="35" y="184"/>
                </a:lnTo>
                <a:close/>
                <a:moveTo>
                  <a:pt x="244" y="184"/>
                </a:moveTo>
                <a:cubicBezTo>
                  <a:pt x="244" y="334"/>
                  <a:pt x="244" y="334"/>
                  <a:pt x="244" y="334"/>
                </a:cubicBezTo>
                <a:cubicBezTo>
                  <a:pt x="268" y="334"/>
                  <a:pt x="268" y="334"/>
                  <a:pt x="268" y="334"/>
                </a:cubicBezTo>
                <a:cubicBezTo>
                  <a:pt x="287" y="334"/>
                  <a:pt x="302" y="319"/>
                  <a:pt x="302" y="300"/>
                </a:cubicBezTo>
                <a:cubicBezTo>
                  <a:pt x="302" y="219"/>
                  <a:pt x="302" y="219"/>
                  <a:pt x="302" y="219"/>
                </a:cubicBezTo>
                <a:cubicBezTo>
                  <a:pt x="302" y="200"/>
                  <a:pt x="287" y="184"/>
                  <a:pt x="268" y="184"/>
                </a:cubicBezTo>
                <a:lnTo>
                  <a:pt x="244" y="1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2" name="heaphones_2" title="Icon of a headset with a microphone">
            <a:extLst>
              <a:ext uri="{FF2B5EF4-FFF2-40B4-BE49-F238E27FC236}">
                <a16:creationId xmlns:a16="http://schemas.microsoft.com/office/drawing/2014/main" id="{0463FC5A-434E-4F19-90D9-53FB8EE2452D}"/>
              </a:ext>
            </a:extLst>
          </p:cNvPr>
          <p:cNvSpPr>
            <a:spLocks noChangeAspect="1" noEditPoints="1"/>
          </p:cNvSpPr>
          <p:nvPr/>
        </p:nvSpPr>
        <p:spPr bwMode="auto">
          <a:xfrm>
            <a:off x="7522284" y="3037766"/>
            <a:ext cx="280731" cy="365708"/>
          </a:xfrm>
          <a:custGeom>
            <a:avLst/>
            <a:gdLst>
              <a:gd name="T0" fmla="*/ 0 w 254"/>
              <a:gd name="T1" fmla="*/ 165 h 332"/>
              <a:gd name="T2" fmla="*/ 0 w 254"/>
              <a:gd name="T3" fmla="*/ 127 h 332"/>
              <a:gd name="T4" fmla="*/ 127 w 254"/>
              <a:gd name="T5" fmla="*/ 0 h 332"/>
              <a:gd name="T6" fmla="*/ 254 w 254"/>
              <a:gd name="T7" fmla="*/ 127 h 332"/>
              <a:gd name="T8" fmla="*/ 254 w 254"/>
              <a:gd name="T9" fmla="*/ 161 h 332"/>
              <a:gd name="T10" fmla="*/ 29 w 254"/>
              <a:gd name="T11" fmla="*/ 126 h 332"/>
              <a:gd name="T12" fmla="*/ 0 w 254"/>
              <a:gd name="T13" fmla="*/ 155 h 332"/>
              <a:gd name="T14" fmla="*/ 0 w 254"/>
              <a:gd name="T15" fmla="*/ 195 h 332"/>
              <a:gd name="T16" fmla="*/ 29 w 254"/>
              <a:gd name="T17" fmla="*/ 225 h 332"/>
              <a:gd name="T18" fmla="*/ 49 w 254"/>
              <a:gd name="T19" fmla="*/ 225 h 332"/>
              <a:gd name="T20" fmla="*/ 49 w 254"/>
              <a:gd name="T21" fmla="*/ 126 h 332"/>
              <a:gd name="T22" fmla="*/ 29 w 254"/>
              <a:gd name="T23" fmla="*/ 126 h 332"/>
              <a:gd name="T24" fmla="*/ 205 w 254"/>
              <a:gd name="T25" fmla="*/ 126 h 332"/>
              <a:gd name="T26" fmla="*/ 205 w 254"/>
              <a:gd name="T27" fmla="*/ 225 h 332"/>
              <a:gd name="T28" fmla="*/ 225 w 254"/>
              <a:gd name="T29" fmla="*/ 225 h 332"/>
              <a:gd name="T30" fmla="*/ 254 w 254"/>
              <a:gd name="T31" fmla="*/ 195 h 332"/>
              <a:gd name="T32" fmla="*/ 254 w 254"/>
              <a:gd name="T33" fmla="*/ 155 h 332"/>
              <a:gd name="T34" fmla="*/ 225 w 254"/>
              <a:gd name="T35" fmla="*/ 126 h 332"/>
              <a:gd name="T36" fmla="*/ 205 w 254"/>
              <a:gd name="T37" fmla="*/ 126 h 332"/>
              <a:gd name="T38" fmla="*/ 23 w 254"/>
              <a:gd name="T39" fmla="*/ 224 h 332"/>
              <a:gd name="T40" fmla="*/ 23 w 254"/>
              <a:gd name="T41" fmla="*/ 259 h 332"/>
              <a:gd name="T42" fmla="*/ 77 w 254"/>
              <a:gd name="T43" fmla="*/ 313 h 332"/>
              <a:gd name="T44" fmla="*/ 91 w 254"/>
              <a:gd name="T45" fmla="*/ 313 h 332"/>
              <a:gd name="T46" fmla="*/ 162 w 254"/>
              <a:gd name="T47" fmla="*/ 317 h 332"/>
              <a:gd name="T48" fmla="*/ 162 w 254"/>
              <a:gd name="T49" fmla="*/ 305 h 332"/>
              <a:gd name="T50" fmla="*/ 145 w 254"/>
              <a:gd name="T51" fmla="*/ 290 h 332"/>
              <a:gd name="T52" fmla="*/ 109 w 254"/>
              <a:gd name="T53" fmla="*/ 290 h 332"/>
              <a:gd name="T54" fmla="*/ 91 w 254"/>
              <a:gd name="T55" fmla="*/ 305 h 332"/>
              <a:gd name="T56" fmla="*/ 91 w 254"/>
              <a:gd name="T57" fmla="*/ 317 h 332"/>
              <a:gd name="T58" fmla="*/ 91 w 254"/>
              <a:gd name="T59" fmla="*/ 317 h 332"/>
              <a:gd name="T60" fmla="*/ 109 w 254"/>
              <a:gd name="T61" fmla="*/ 332 h 332"/>
              <a:gd name="T62" fmla="*/ 145 w 254"/>
              <a:gd name="T63" fmla="*/ 332 h 332"/>
              <a:gd name="T64" fmla="*/ 162 w 254"/>
              <a:gd name="T65" fmla="*/ 31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332">
                <a:moveTo>
                  <a:pt x="0" y="165"/>
                </a:moveTo>
                <a:cubicBezTo>
                  <a:pt x="0" y="127"/>
                  <a:pt x="0" y="127"/>
                  <a:pt x="0" y="127"/>
                </a:cubicBezTo>
                <a:cubicBezTo>
                  <a:pt x="0" y="57"/>
                  <a:pt x="57" y="0"/>
                  <a:pt x="127" y="0"/>
                </a:cubicBezTo>
                <a:cubicBezTo>
                  <a:pt x="197" y="0"/>
                  <a:pt x="254" y="57"/>
                  <a:pt x="254" y="127"/>
                </a:cubicBezTo>
                <a:cubicBezTo>
                  <a:pt x="254" y="161"/>
                  <a:pt x="254" y="161"/>
                  <a:pt x="254" y="161"/>
                </a:cubicBezTo>
                <a:moveTo>
                  <a:pt x="29" y="126"/>
                </a:moveTo>
                <a:cubicBezTo>
                  <a:pt x="13" y="126"/>
                  <a:pt x="0" y="139"/>
                  <a:pt x="0" y="155"/>
                </a:cubicBezTo>
                <a:cubicBezTo>
                  <a:pt x="0" y="195"/>
                  <a:pt x="0" y="195"/>
                  <a:pt x="0" y="195"/>
                </a:cubicBezTo>
                <a:cubicBezTo>
                  <a:pt x="0" y="212"/>
                  <a:pt x="13" y="225"/>
                  <a:pt x="29" y="225"/>
                </a:cubicBezTo>
                <a:cubicBezTo>
                  <a:pt x="49" y="225"/>
                  <a:pt x="49" y="225"/>
                  <a:pt x="49" y="225"/>
                </a:cubicBezTo>
                <a:cubicBezTo>
                  <a:pt x="49" y="126"/>
                  <a:pt x="49" y="126"/>
                  <a:pt x="49" y="126"/>
                </a:cubicBezTo>
                <a:lnTo>
                  <a:pt x="29" y="126"/>
                </a:lnTo>
                <a:close/>
                <a:moveTo>
                  <a:pt x="205" y="126"/>
                </a:moveTo>
                <a:cubicBezTo>
                  <a:pt x="205" y="225"/>
                  <a:pt x="205" y="225"/>
                  <a:pt x="205" y="225"/>
                </a:cubicBezTo>
                <a:cubicBezTo>
                  <a:pt x="225" y="225"/>
                  <a:pt x="225" y="225"/>
                  <a:pt x="225" y="225"/>
                </a:cubicBezTo>
                <a:cubicBezTo>
                  <a:pt x="241" y="225"/>
                  <a:pt x="254" y="212"/>
                  <a:pt x="254" y="195"/>
                </a:cubicBezTo>
                <a:cubicBezTo>
                  <a:pt x="254" y="155"/>
                  <a:pt x="254" y="155"/>
                  <a:pt x="254" y="155"/>
                </a:cubicBezTo>
                <a:cubicBezTo>
                  <a:pt x="254" y="139"/>
                  <a:pt x="241" y="126"/>
                  <a:pt x="225" y="126"/>
                </a:cubicBezTo>
                <a:lnTo>
                  <a:pt x="205" y="126"/>
                </a:lnTo>
                <a:close/>
                <a:moveTo>
                  <a:pt x="23" y="224"/>
                </a:moveTo>
                <a:cubicBezTo>
                  <a:pt x="23" y="259"/>
                  <a:pt x="23" y="259"/>
                  <a:pt x="23" y="259"/>
                </a:cubicBezTo>
                <a:cubicBezTo>
                  <a:pt x="23" y="289"/>
                  <a:pt x="47" y="313"/>
                  <a:pt x="77" y="313"/>
                </a:cubicBezTo>
                <a:cubicBezTo>
                  <a:pt x="91" y="313"/>
                  <a:pt x="91" y="313"/>
                  <a:pt x="91" y="313"/>
                </a:cubicBezTo>
                <a:moveTo>
                  <a:pt x="162" y="317"/>
                </a:moveTo>
                <a:cubicBezTo>
                  <a:pt x="162" y="305"/>
                  <a:pt x="162" y="305"/>
                  <a:pt x="162" y="305"/>
                </a:cubicBezTo>
                <a:cubicBezTo>
                  <a:pt x="162" y="297"/>
                  <a:pt x="154" y="290"/>
                  <a:pt x="145" y="290"/>
                </a:cubicBezTo>
                <a:cubicBezTo>
                  <a:pt x="109" y="290"/>
                  <a:pt x="109" y="290"/>
                  <a:pt x="109" y="290"/>
                </a:cubicBezTo>
                <a:cubicBezTo>
                  <a:pt x="99" y="290"/>
                  <a:pt x="91" y="297"/>
                  <a:pt x="91" y="305"/>
                </a:cubicBezTo>
                <a:cubicBezTo>
                  <a:pt x="91" y="317"/>
                  <a:pt x="91" y="317"/>
                  <a:pt x="91" y="317"/>
                </a:cubicBezTo>
                <a:moveTo>
                  <a:pt x="91" y="317"/>
                </a:moveTo>
                <a:cubicBezTo>
                  <a:pt x="91" y="325"/>
                  <a:pt x="99" y="332"/>
                  <a:pt x="109" y="332"/>
                </a:cubicBezTo>
                <a:cubicBezTo>
                  <a:pt x="145" y="332"/>
                  <a:pt x="145" y="332"/>
                  <a:pt x="145" y="332"/>
                </a:cubicBezTo>
                <a:cubicBezTo>
                  <a:pt x="154" y="332"/>
                  <a:pt x="162" y="325"/>
                  <a:pt x="162" y="3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music" title="Icon of musical notes">
            <a:extLst>
              <a:ext uri="{FF2B5EF4-FFF2-40B4-BE49-F238E27FC236}">
                <a16:creationId xmlns:a16="http://schemas.microsoft.com/office/drawing/2014/main" id="{BFDA5B87-4FF3-4696-8D55-61C93A3593E9}"/>
              </a:ext>
            </a:extLst>
          </p:cNvPr>
          <p:cNvSpPr>
            <a:spLocks noChangeAspect="1" noEditPoints="1"/>
          </p:cNvSpPr>
          <p:nvPr/>
        </p:nvSpPr>
        <p:spPr bwMode="auto">
          <a:xfrm>
            <a:off x="2675114" y="3037766"/>
            <a:ext cx="365708" cy="365708"/>
          </a:xfrm>
          <a:custGeom>
            <a:avLst/>
            <a:gdLst>
              <a:gd name="T0" fmla="*/ 78 w 330"/>
              <a:gd name="T1" fmla="*/ 197 h 328"/>
              <a:gd name="T2" fmla="*/ 39 w 330"/>
              <a:gd name="T3" fmla="*/ 229 h 328"/>
              <a:gd name="T4" fmla="*/ 0 w 330"/>
              <a:gd name="T5" fmla="*/ 197 h 328"/>
              <a:gd name="T6" fmla="*/ 39 w 330"/>
              <a:gd name="T7" fmla="*/ 165 h 328"/>
              <a:gd name="T8" fmla="*/ 78 w 330"/>
              <a:gd name="T9" fmla="*/ 197 h 328"/>
              <a:gd name="T10" fmla="*/ 140 w 330"/>
              <a:gd name="T11" fmla="*/ 264 h 328"/>
              <a:gd name="T12" fmla="*/ 101 w 330"/>
              <a:gd name="T13" fmla="*/ 296 h 328"/>
              <a:gd name="T14" fmla="*/ 140 w 330"/>
              <a:gd name="T15" fmla="*/ 328 h 328"/>
              <a:gd name="T16" fmla="*/ 178 w 330"/>
              <a:gd name="T17" fmla="*/ 296 h 328"/>
              <a:gd name="T18" fmla="*/ 140 w 330"/>
              <a:gd name="T19" fmla="*/ 264 h 328"/>
              <a:gd name="T20" fmla="*/ 291 w 330"/>
              <a:gd name="T21" fmla="*/ 239 h 328"/>
              <a:gd name="T22" fmla="*/ 253 w 330"/>
              <a:gd name="T23" fmla="*/ 271 h 328"/>
              <a:gd name="T24" fmla="*/ 291 w 330"/>
              <a:gd name="T25" fmla="*/ 303 h 328"/>
              <a:gd name="T26" fmla="*/ 330 w 330"/>
              <a:gd name="T27" fmla="*/ 271 h 328"/>
              <a:gd name="T28" fmla="*/ 291 w 330"/>
              <a:gd name="T29" fmla="*/ 239 h 328"/>
              <a:gd name="T30" fmla="*/ 330 w 330"/>
              <a:gd name="T31" fmla="*/ 271 h 328"/>
              <a:gd name="T32" fmla="*/ 330 w 330"/>
              <a:gd name="T33" fmla="*/ 88 h 328"/>
              <a:gd name="T34" fmla="*/ 178 w 330"/>
              <a:gd name="T35" fmla="*/ 128 h 328"/>
              <a:gd name="T36" fmla="*/ 178 w 330"/>
              <a:gd name="T37" fmla="*/ 296 h 328"/>
              <a:gd name="T38" fmla="*/ 128 w 330"/>
              <a:gd name="T39" fmla="*/ 90 h 328"/>
              <a:gd name="T40" fmla="*/ 107 w 330"/>
              <a:gd name="T41" fmla="*/ 48 h 328"/>
              <a:gd name="T42" fmla="*/ 78 w 330"/>
              <a:gd name="T43" fmla="*/ 0 h 328"/>
              <a:gd name="T44" fmla="*/ 78 w 330"/>
              <a:gd name="T45" fmla="*/ 19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0" h="328">
                <a:moveTo>
                  <a:pt x="78" y="197"/>
                </a:moveTo>
                <a:cubicBezTo>
                  <a:pt x="78" y="215"/>
                  <a:pt x="60" y="229"/>
                  <a:pt x="39" y="229"/>
                </a:cubicBezTo>
                <a:cubicBezTo>
                  <a:pt x="17" y="229"/>
                  <a:pt x="0" y="215"/>
                  <a:pt x="0" y="197"/>
                </a:cubicBezTo>
                <a:cubicBezTo>
                  <a:pt x="0" y="179"/>
                  <a:pt x="17" y="165"/>
                  <a:pt x="39" y="165"/>
                </a:cubicBezTo>
                <a:cubicBezTo>
                  <a:pt x="60" y="165"/>
                  <a:pt x="78" y="179"/>
                  <a:pt x="78" y="197"/>
                </a:cubicBezTo>
                <a:close/>
                <a:moveTo>
                  <a:pt x="140" y="264"/>
                </a:moveTo>
                <a:cubicBezTo>
                  <a:pt x="118" y="264"/>
                  <a:pt x="101" y="278"/>
                  <a:pt x="101" y="296"/>
                </a:cubicBezTo>
                <a:cubicBezTo>
                  <a:pt x="101" y="314"/>
                  <a:pt x="118" y="328"/>
                  <a:pt x="140" y="328"/>
                </a:cubicBezTo>
                <a:cubicBezTo>
                  <a:pt x="161" y="328"/>
                  <a:pt x="178" y="314"/>
                  <a:pt x="178" y="296"/>
                </a:cubicBezTo>
                <a:cubicBezTo>
                  <a:pt x="178" y="278"/>
                  <a:pt x="161" y="264"/>
                  <a:pt x="140" y="264"/>
                </a:cubicBezTo>
                <a:close/>
                <a:moveTo>
                  <a:pt x="291" y="239"/>
                </a:moveTo>
                <a:cubicBezTo>
                  <a:pt x="270" y="239"/>
                  <a:pt x="253" y="253"/>
                  <a:pt x="253" y="271"/>
                </a:cubicBezTo>
                <a:cubicBezTo>
                  <a:pt x="253" y="289"/>
                  <a:pt x="270" y="303"/>
                  <a:pt x="291" y="303"/>
                </a:cubicBezTo>
                <a:cubicBezTo>
                  <a:pt x="313" y="303"/>
                  <a:pt x="330" y="289"/>
                  <a:pt x="330" y="271"/>
                </a:cubicBezTo>
                <a:cubicBezTo>
                  <a:pt x="330" y="253"/>
                  <a:pt x="313" y="239"/>
                  <a:pt x="291" y="239"/>
                </a:cubicBezTo>
                <a:close/>
                <a:moveTo>
                  <a:pt x="330" y="271"/>
                </a:moveTo>
                <a:cubicBezTo>
                  <a:pt x="330" y="88"/>
                  <a:pt x="330" y="88"/>
                  <a:pt x="330" y="88"/>
                </a:cubicBezTo>
                <a:cubicBezTo>
                  <a:pt x="178" y="128"/>
                  <a:pt x="178" y="128"/>
                  <a:pt x="178" y="128"/>
                </a:cubicBezTo>
                <a:cubicBezTo>
                  <a:pt x="178" y="296"/>
                  <a:pt x="178" y="296"/>
                  <a:pt x="178" y="296"/>
                </a:cubicBezTo>
                <a:moveTo>
                  <a:pt x="128" y="90"/>
                </a:moveTo>
                <a:cubicBezTo>
                  <a:pt x="128" y="90"/>
                  <a:pt x="132" y="66"/>
                  <a:pt x="107" y="48"/>
                </a:cubicBezTo>
                <a:cubicBezTo>
                  <a:pt x="82" y="31"/>
                  <a:pt x="78" y="0"/>
                  <a:pt x="78" y="0"/>
                </a:cubicBezTo>
                <a:cubicBezTo>
                  <a:pt x="78" y="197"/>
                  <a:pt x="78" y="197"/>
                  <a:pt x="78" y="1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music_2" title="Icon of a musical note">
            <a:extLst>
              <a:ext uri="{FF2B5EF4-FFF2-40B4-BE49-F238E27FC236}">
                <a16:creationId xmlns:a16="http://schemas.microsoft.com/office/drawing/2014/main" id="{57F889FA-D115-4BEE-A238-2C3D9FB092AC}"/>
              </a:ext>
            </a:extLst>
          </p:cNvPr>
          <p:cNvSpPr>
            <a:spLocks noChangeAspect="1" noEditPoints="1"/>
          </p:cNvSpPr>
          <p:nvPr/>
        </p:nvSpPr>
        <p:spPr bwMode="auto">
          <a:xfrm>
            <a:off x="3642531" y="3037766"/>
            <a:ext cx="350842" cy="365708"/>
          </a:xfrm>
          <a:custGeom>
            <a:avLst/>
            <a:gdLst>
              <a:gd name="T0" fmla="*/ 110 w 325"/>
              <a:gd name="T1" fmla="*/ 295 h 341"/>
              <a:gd name="T2" fmla="*/ 55 w 325"/>
              <a:gd name="T3" fmla="*/ 341 h 341"/>
              <a:gd name="T4" fmla="*/ 0 w 325"/>
              <a:gd name="T5" fmla="*/ 295 h 341"/>
              <a:gd name="T6" fmla="*/ 55 w 325"/>
              <a:gd name="T7" fmla="*/ 250 h 341"/>
              <a:gd name="T8" fmla="*/ 110 w 325"/>
              <a:gd name="T9" fmla="*/ 295 h 341"/>
              <a:gd name="T10" fmla="*/ 270 w 325"/>
              <a:gd name="T11" fmla="*/ 214 h 341"/>
              <a:gd name="T12" fmla="*/ 215 w 325"/>
              <a:gd name="T13" fmla="*/ 260 h 341"/>
              <a:gd name="T14" fmla="*/ 270 w 325"/>
              <a:gd name="T15" fmla="*/ 306 h 341"/>
              <a:gd name="T16" fmla="*/ 325 w 325"/>
              <a:gd name="T17" fmla="*/ 260 h 341"/>
              <a:gd name="T18" fmla="*/ 270 w 325"/>
              <a:gd name="T19" fmla="*/ 214 h 341"/>
              <a:gd name="T20" fmla="*/ 325 w 325"/>
              <a:gd name="T21" fmla="*/ 260 h 341"/>
              <a:gd name="T22" fmla="*/ 325 w 325"/>
              <a:gd name="T23" fmla="*/ 0 h 341"/>
              <a:gd name="T24" fmla="*/ 110 w 325"/>
              <a:gd name="T25" fmla="*/ 57 h 341"/>
              <a:gd name="T26" fmla="*/ 110 w 325"/>
              <a:gd name="T27" fmla="*/ 295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5" h="341">
                <a:moveTo>
                  <a:pt x="110" y="295"/>
                </a:moveTo>
                <a:cubicBezTo>
                  <a:pt x="110" y="321"/>
                  <a:pt x="85" y="341"/>
                  <a:pt x="55" y="341"/>
                </a:cubicBezTo>
                <a:cubicBezTo>
                  <a:pt x="25" y="341"/>
                  <a:pt x="0" y="321"/>
                  <a:pt x="0" y="295"/>
                </a:cubicBezTo>
                <a:cubicBezTo>
                  <a:pt x="0" y="270"/>
                  <a:pt x="25" y="250"/>
                  <a:pt x="55" y="250"/>
                </a:cubicBezTo>
                <a:cubicBezTo>
                  <a:pt x="85" y="250"/>
                  <a:pt x="110" y="270"/>
                  <a:pt x="110" y="295"/>
                </a:cubicBezTo>
                <a:close/>
                <a:moveTo>
                  <a:pt x="270" y="214"/>
                </a:moveTo>
                <a:cubicBezTo>
                  <a:pt x="240" y="214"/>
                  <a:pt x="215" y="235"/>
                  <a:pt x="215" y="260"/>
                </a:cubicBezTo>
                <a:cubicBezTo>
                  <a:pt x="215" y="285"/>
                  <a:pt x="240" y="306"/>
                  <a:pt x="270" y="306"/>
                </a:cubicBezTo>
                <a:cubicBezTo>
                  <a:pt x="301" y="306"/>
                  <a:pt x="325" y="285"/>
                  <a:pt x="325" y="260"/>
                </a:cubicBezTo>
                <a:cubicBezTo>
                  <a:pt x="325" y="235"/>
                  <a:pt x="301" y="214"/>
                  <a:pt x="270" y="214"/>
                </a:cubicBezTo>
                <a:close/>
                <a:moveTo>
                  <a:pt x="325" y="260"/>
                </a:moveTo>
                <a:cubicBezTo>
                  <a:pt x="325" y="0"/>
                  <a:pt x="325" y="0"/>
                  <a:pt x="325" y="0"/>
                </a:cubicBezTo>
                <a:cubicBezTo>
                  <a:pt x="110" y="57"/>
                  <a:pt x="110" y="57"/>
                  <a:pt x="110" y="57"/>
                </a:cubicBezTo>
                <a:cubicBezTo>
                  <a:pt x="110" y="295"/>
                  <a:pt x="110" y="295"/>
                  <a:pt x="110" y="2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Volume_E767" title="Icon of a volume symbol">
            <a:extLst>
              <a:ext uri="{FF2B5EF4-FFF2-40B4-BE49-F238E27FC236}">
                <a16:creationId xmlns:a16="http://schemas.microsoft.com/office/drawing/2014/main" id="{5C9815FA-3282-4B7D-95E0-0B537DEC250C}"/>
              </a:ext>
            </a:extLst>
          </p:cNvPr>
          <p:cNvSpPr>
            <a:spLocks noChangeAspect="1" noEditPoints="1"/>
          </p:cNvSpPr>
          <p:nvPr/>
        </p:nvSpPr>
        <p:spPr bwMode="auto">
          <a:xfrm>
            <a:off x="719431" y="3037766"/>
            <a:ext cx="433596" cy="365708"/>
          </a:xfrm>
          <a:custGeom>
            <a:avLst/>
            <a:gdLst>
              <a:gd name="T0" fmla="*/ 0 w 3984"/>
              <a:gd name="T1" fmla="*/ 2308 h 3358"/>
              <a:gd name="T2" fmla="*/ 503 w 3984"/>
              <a:gd name="T3" fmla="*/ 2306 h 3358"/>
              <a:gd name="T4" fmla="*/ 1228 w 3984"/>
              <a:gd name="T5" fmla="*/ 3028 h 3358"/>
              <a:gd name="T6" fmla="*/ 1252 w 3984"/>
              <a:gd name="T7" fmla="*/ 3027 h 3358"/>
              <a:gd name="T8" fmla="*/ 1252 w 3984"/>
              <a:gd name="T9" fmla="*/ 333 h 3358"/>
              <a:gd name="T10" fmla="*/ 1228 w 3984"/>
              <a:gd name="T11" fmla="*/ 332 h 3358"/>
              <a:gd name="T12" fmla="*/ 503 w 3984"/>
              <a:gd name="T13" fmla="*/ 1054 h 3358"/>
              <a:gd name="T14" fmla="*/ 0 w 3984"/>
              <a:gd name="T15" fmla="*/ 1052 h 3358"/>
              <a:gd name="T16" fmla="*/ 0 w 3984"/>
              <a:gd name="T17" fmla="*/ 2308 h 3358"/>
              <a:gd name="T18" fmla="*/ 3056 w 3984"/>
              <a:gd name="T19" fmla="*/ 0 h 3358"/>
              <a:gd name="T20" fmla="*/ 3056 w 3984"/>
              <a:gd name="T21" fmla="*/ 3358 h 3358"/>
              <a:gd name="T22" fmla="*/ 2526 w 3984"/>
              <a:gd name="T23" fmla="*/ 530 h 3358"/>
              <a:gd name="T24" fmla="*/ 2526 w 3984"/>
              <a:gd name="T25" fmla="*/ 2828 h 3358"/>
              <a:gd name="T26" fmla="*/ 1996 w 3984"/>
              <a:gd name="T27" fmla="*/ 1060 h 3358"/>
              <a:gd name="T28" fmla="*/ 1996 w 3984"/>
              <a:gd name="T29" fmla="*/ 2298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84" h="3358">
                <a:moveTo>
                  <a:pt x="0" y="2308"/>
                </a:moveTo>
                <a:cubicBezTo>
                  <a:pt x="503" y="2306"/>
                  <a:pt x="503" y="2306"/>
                  <a:pt x="503" y="2306"/>
                </a:cubicBezTo>
                <a:cubicBezTo>
                  <a:pt x="1228" y="3028"/>
                  <a:pt x="1228" y="3028"/>
                  <a:pt x="1228" y="3028"/>
                </a:cubicBezTo>
                <a:cubicBezTo>
                  <a:pt x="1252" y="3027"/>
                  <a:pt x="1252" y="3027"/>
                  <a:pt x="1252" y="3027"/>
                </a:cubicBezTo>
                <a:cubicBezTo>
                  <a:pt x="1252" y="333"/>
                  <a:pt x="1252" y="333"/>
                  <a:pt x="1252" y="333"/>
                </a:cubicBezTo>
                <a:cubicBezTo>
                  <a:pt x="1228" y="332"/>
                  <a:pt x="1228" y="332"/>
                  <a:pt x="1228" y="332"/>
                </a:cubicBezTo>
                <a:cubicBezTo>
                  <a:pt x="503" y="1054"/>
                  <a:pt x="503" y="1054"/>
                  <a:pt x="503" y="1054"/>
                </a:cubicBezTo>
                <a:cubicBezTo>
                  <a:pt x="0" y="1052"/>
                  <a:pt x="0" y="1052"/>
                  <a:pt x="0" y="1052"/>
                </a:cubicBezTo>
                <a:lnTo>
                  <a:pt x="0" y="2308"/>
                </a:lnTo>
                <a:close/>
                <a:moveTo>
                  <a:pt x="3056" y="0"/>
                </a:moveTo>
                <a:cubicBezTo>
                  <a:pt x="3984" y="927"/>
                  <a:pt x="3984" y="2431"/>
                  <a:pt x="3056" y="3358"/>
                </a:cubicBezTo>
                <a:moveTo>
                  <a:pt x="2526" y="530"/>
                </a:moveTo>
                <a:cubicBezTo>
                  <a:pt x="3161" y="1165"/>
                  <a:pt x="3161" y="2193"/>
                  <a:pt x="2526" y="2828"/>
                </a:cubicBezTo>
                <a:moveTo>
                  <a:pt x="1996" y="1060"/>
                </a:moveTo>
                <a:cubicBezTo>
                  <a:pt x="2337" y="1402"/>
                  <a:pt x="2337" y="1956"/>
                  <a:pt x="1996" y="22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Speakers_E7F5" title="Icon of a speaker">
            <a:extLst>
              <a:ext uri="{FF2B5EF4-FFF2-40B4-BE49-F238E27FC236}">
                <a16:creationId xmlns:a16="http://schemas.microsoft.com/office/drawing/2014/main" id="{51BEF046-F7A0-4818-B327-EDA8D89E1CEF}"/>
              </a:ext>
            </a:extLst>
          </p:cNvPr>
          <p:cNvSpPr>
            <a:spLocks noChangeAspect="1" noEditPoints="1"/>
          </p:cNvSpPr>
          <p:nvPr/>
        </p:nvSpPr>
        <p:spPr bwMode="auto">
          <a:xfrm>
            <a:off x="5620356" y="3037766"/>
            <a:ext cx="235129" cy="365708"/>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Mute_E74F" title="Icon of a mute symbol">
            <a:extLst>
              <a:ext uri="{FF2B5EF4-FFF2-40B4-BE49-F238E27FC236}">
                <a16:creationId xmlns:a16="http://schemas.microsoft.com/office/drawing/2014/main" id="{46980C4D-7398-4BA8-8A9B-FB14414EB3AC}"/>
              </a:ext>
            </a:extLst>
          </p:cNvPr>
          <p:cNvSpPr>
            <a:spLocks noChangeAspect="1" noEditPoints="1"/>
          </p:cNvSpPr>
          <p:nvPr/>
        </p:nvSpPr>
        <p:spPr bwMode="auto">
          <a:xfrm>
            <a:off x="1677491" y="3037766"/>
            <a:ext cx="440991" cy="365708"/>
          </a:xfrm>
          <a:custGeom>
            <a:avLst/>
            <a:gdLst>
              <a:gd name="T0" fmla="*/ 2993 w 4862"/>
              <a:gd name="T1" fmla="*/ 1080 h 4032"/>
              <a:gd name="T2" fmla="*/ 4862 w 4862"/>
              <a:gd name="T3" fmla="*/ 2949 h 4032"/>
              <a:gd name="T4" fmla="*/ 4862 w 4862"/>
              <a:gd name="T5" fmla="*/ 1080 h 4032"/>
              <a:gd name="T6" fmla="*/ 2993 w 4862"/>
              <a:gd name="T7" fmla="*/ 2949 h 4032"/>
              <a:gd name="T8" fmla="*/ 0 w 4862"/>
              <a:gd name="T9" fmla="*/ 2955 h 4032"/>
              <a:gd name="T10" fmla="*/ 752 w 4862"/>
              <a:gd name="T11" fmla="*/ 2952 h 4032"/>
              <a:gd name="T12" fmla="*/ 1836 w 4862"/>
              <a:gd name="T13" fmla="*/ 4032 h 4032"/>
              <a:gd name="T14" fmla="*/ 1872 w 4862"/>
              <a:gd name="T15" fmla="*/ 4030 h 4032"/>
              <a:gd name="T16" fmla="*/ 1872 w 4862"/>
              <a:gd name="T17" fmla="*/ 1 h 4032"/>
              <a:gd name="T18" fmla="*/ 1836 w 4862"/>
              <a:gd name="T19" fmla="*/ 0 h 4032"/>
              <a:gd name="T20" fmla="*/ 752 w 4862"/>
              <a:gd name="T21" fmla="*/ 1080 h 4032"/>
              <a:gd name="T22" fmla="*/ 0 w 4862"/>
              <a:gd name="T23" fmla="*/ 1077 h 4032"/>
              <a:gd name="T24" fmla="*/ 0 w 4862"/>
              <a:gd name="T25" fmla="*/ 2955 h 4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62" h="4032">
                <a:moveTo>
                  <a:pt x="2993" y="1080"/>
                </a:moveTo>
                <a:lnTo>
                  <a:pt x="4862" y="2949"/>
                </a:lnTo>
                <a:moveTo>
                  <a:pt x="4862" y="1080"/>
                </a:moveTo>
                <a:lnTo>
                  <a:pt x="2993" y="2949"/>
                </a:lnTo>
                <a:moveTo>
                  <a:pt x="0" y="2955"/>
                </a:moveTo>
                <a:lnTo>
                  <a:pt x="752" y="2952"/>
                </a:lnTo>
                <a:lnTo>
                  <a:pt x="1836" y="4032"/>
                </a:lnTo>
                <a:lnTo>
                  <a:pt x="1872" y="4030"/>
                </a:lnTo>
                <a:lnTo>
                  <a:pt x="1872" y="1"/>
                </a:lnTo>
                <a:lnTo>
                  <a:pt x="1836" y="0"/>
                </a:lnTo>
                <a:lnTo>
                  <a:pt x="752" y="1080"/>
                </a:lnTo>
                <a:lnTo>
                  <a:pt x="0" y="1077"/>
                </a:lnTo>
                <a:lnTo>
                  <a:pt x="0" y="295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0" name="MusicAlbum_E93C" title="Icon of a CD">
            <a:extLst>
              <a:ext uri="{FF2B5EF4-FFF2-40B4-BE49-F238E27FC236}">
                <a16:creationId xmlns:a16="http://schemas.microsoft.com/office/drawing/2014/main" id="{4CACC570-4C14-468B-8F03-36337E68C4F1}"/>
              </a:ext>
            </a:extLst>
          </p:cNvPr>
          <p:cNvSpPr>
            <a:spLocks noChangeAspect="1" noEditPoints="1"/>
          </p:cNvSpPr>
          <p:nvPr/>
        </p:nvSpPr>
        <p:spPr bwMode="auto">
          <a:xfrm>
            <a:off x="8439921" y="3037766"/>
            <a:ext cx="365427" cy="365708"/>
          </a:xfrm>
          <a:custGeom>
            <a:avLst/>
            <a:gdLst>
              <a:gd name="T0" fmla="*/ 3250 w 3250"/>
              <a:gd name="T1" fmla="*/ 3250 h 3250"/>
              <a:gd name="T2" fmla="*/ 0 w 3250"/>
              <a:gd name="T3" fmla="*/ 3250 h 3250"/>
              <a:gd name="T4" fmla="*/ 0 w 3250"/>
              <a:gd name="T5" fmla="*/ 0 h 3250"/>
              <a:gd name="T6" fmla="*/ 3250 w 3250"/>
              <a:gd name="T7" fmla="*/ 0 h 3250"/>
              <a:gd name="T8" fmla="*/ 3250 w 3250"/>
              <a:gd name="T9" fmla="*/ 3250 h 3250"/>
              <a:gd name="T10" fmla="*/ 1625 w 3250"/>
              <a:gd name="T11" fmla="*/ 500 h 3250"/>
              <a:gd name="T12" fmla="*/ 500 w 3250"/>
              <a:gd name="T13" fmla="*/ 1625 h 3250"/>
              <a:gd name="T14" fmla="*/ 1625 w 3250"/>
              <a:gd name="T15" fmla="*/ 2750 h 3250"/>
              <a:gd name="T16" fmla="*/ 2750 w 3250"/>
              <a:gd name="T17" fmla="*/ 1625 h 3250"/>
              <a:gd name="T18" fmla="*/ 1625 w 3250"/>
              <a:gd name="T19" fmla="*/ 500 h 3250"/>
              <a:gd name="T20" fmla="*/ 1625 w 3250"/>
              <a:gd name="T21" fmla="*/ 1500 h 3250"/>
              <a:gd name="T22" fmla="*/ 1500 w 3250"/>
              <a:gd name="T23" fmla="*/ 1625 h 3250"/>
              <a:gd name="T24" fmla="*/ 1625 w 3250"/>
              <a:gd name="T25" fmla="*/ 1750 h 3250"/>
              <a:gd name="T26" fmla="*/ 1750 w 3250"/>
              <a:gd name="T27" fmla="*/ 1625 h 3250"/>
              <a:gd name="T28" fmla="*/ 1625 w 3250"/>
              <a:gd name="T2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250">
                <a:moveTo>
                  <a:pt x="3250" y="3250"/>
                </a:moveTo>
                <a:cubicBezTo>
                  <a:pt x="0" y="3250"/>
                  <a:pt x="0" y="3250"/>
                  <a:pt x="0" y="3250"/>
                </a:cubicBezTo>
                <a:cubicBezTo>
                  <a:pt x="0" y="0"/>
                  <a:pt x="0" y="0"/>
                  <a:pt x="0" y="0"/>
                </a:cubicBezTo>
                <a:cubicBezTo>
                  <a:pt x="3250" y="0"/>
                  <a:pt x="3250" y="0"/>
                  <a:pt x="3250" y="0"/>
                </a:cubicBezTo>
                <a:lnTo>
                  <a:pt x="3250" y="3250"/>
                </a:lnTo>
                <a:close/>
                <a:moveTo>
                  <a:pt x="1625" y="500"/>
                </a:moveTo>
                <a:cubicBezTo>
                  <a:pt x="1004" y="500"/>
                  <a:pt x="500" y="1004"/>
                  <a:pt x="500" y="1625"/>
                </a:cubicBezTo>
                <a:cubicBezTo>
                  <a:pt x="500" y="2246"/>
                  <a:pt x="1004" y="2750"/>
                  <a:pt x="1625" y="2750"/>
                </a:cubicBezTo>
                <a:cubicBezTo>
                  <a:pt x="2246" y="2750"/>
                  <a:pt x="2750" y="2246"/>
                  <a:pt x="2750" y="1625"/>
                </a:cubicBezTo>
                <a:cubicBezTo>
                  <a:pt x="2750" y="1004"/>
                  <a:pt x="2246" y="500"/>
                  <a:pt x="1625" y="500"/>
                </a:cubicBezTo>
                <a:close/>
                <a:moveTo>
                  <a:pt x="1625" y="1500"/>
                </a:moveTo>
                <a:cubicBezTo>
                  <a:pt x="1556" y="1500"/>
                  <a:pt x="1500" y="1556"/>
                  <a:pt x="1500" y="1625"/>
                </a:cubicBezTo>
                <a:cubicBezTo>
                  <a:pt x="1500" y="1694"/>
                  <a:pt x="1556" y="1750"/>
                  <a:pt x="1625" y="1750"/>
                </a:cubicBezTo>
                <a:cubicBezTo>
                  <a:pt x="1694" y="1750"/>
                  <a:pt x="1750" y="1694"/>
                  <a:pt x="1750" y="1625"/>
                </a:cubicBezTo>
                <a:cubicBezTo>
                  <a:pt x="1750" y="1556"/>
                  <a:pt x="1694" y="1500"/>
                  <a:pt x="1625" y="15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Microphone_E720" title="Icon of a microphone">
            <a:extLst>
              <a:ext uri="{FF2B5EF4-FFF2-40B4-BE49-F238E27FC236}">
                <a16:creationId xmlns:a16="http://schemas.microsoft.com/office/drawing/2014/main" id="{F6587759-EDCA-42F1-844E-269CFAFEAEB4}"/>
              </a:ext>
            </a:extLst>
          </p:cNvPr>
          <p:cNvSpPr>
            <a:spLocks noChangeAspect="1" noEditPoints="1"/>
          </p:cNvSpPr>
          <p:nvPr/>
        </p:nvSpPr>
        <p:spPr bwMode="auto">
          <a:xfrm>
            <a:off x="4656094" y="3037766"/>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8" name="bluetooth" title="Icon of the bluetooth symbol">
            <a:extLst>
              <a:ext uri="{FF2B5EF4-FFF2-40B4-BE49-F238E27FC236}">
                <a16:creationId xmlns:a16="http://schemas.microsoft.com/office/drawing/2014/main" id="{55EECC7C-F314-4CB4-ABFE-A36CEAB540C0}"/>
              </a:ext>
            </a:extLst>
          </p:cNvPr>
          <p:cNvSpPr>
            <a:spLocks noChangeAspect="1" noEditPoints="1"/>
          </p:cNvSpPr>
          <p:nvPr/>
        </p:nvSpPr>
        <p:spPr bwMode="auto">
          <a:xfrm>
            <a:off x="9487103" y="3037766"/>
            <a:ext cx="191030" cy="365708"/>
          </a:xfrm>
          <a:custGeom>
            <a:avLst/>
            <a:gdLst>
              <a:gd name="T0" fmla="*/ 132 w 257"/>
              <a:gd name="T1" fmla="*/ 245 h 492"/>
              <a:gd name="T2" fmla="*/ 132 w 257"/>
              <a:gd name="T3" fmla="*/ 0 h 492"/>
              <a:gd name="T4" fmla="*/ 257 w 257"/>
              <a:gd name="T5" fmla="*/ 121 h 492"/>
              <a:gd name="T6" fmla="*/ 132 w 257"/>
              <a:gd name="T7" fmla="*/ 245 h 492"/>
              <a:gd name="T8" fmla="*/ 132 w 257"/>
              <a:gd name="T9" fmla="*/ 245 h 492"/>
              <a:gd name="T10" fmla="*/ 132 w 257"/>
              <a:gd name="T11" fmla="*/ 492 h 492"/>
              <a:gd name="T12" fmla="*/ 257 w 257"/>
              <a:gd name="T13" fmla="*/ 370 h 492"/>
              <a:gd name="T14" fmla="*/ 132 w 257"/>
              <a:gd name="T15" fmla="*/ 245 h 492"/>
              <a:gd name="T16" fmla="*/ 132 w 257"/>
              <a:gd name="T17" fmla="*/ 247 h 492"/>
              <a:gd name="T18" fmla="*/ 0 w 257"/>
              <a:gd name="T19" fmla="*/ 112 h 492"/>
              <a:gd name="T20" fmla="*/ 132 w 257"/>
              <a:gd name="T21" fmla="*/ 245 h 492"/>
              <a:gd name="T22" fmla="*/ 0 w 257"/>
              <a:gd name="T23" fmla="*/ 379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7" h="492">
                <a:moveTo>
                  <a:pt x="132" y="245"/>
                </a:moveTo>
                <a:lnTo>
                  <a:pt x="132" y="0"/>
                </a:lnTo>
                <a:lnTo>
                  <a:pt x="257" y="121"/>
                </a:lnTo>
                <a:lnTo>
                  <a:pt x="132" y="245"/>
                </a:lnTo>
                <a:moveTo>
                  <a:pt x="132" y="245"/>
                </a:moveTo>
                <a:lnTo>
                  <a:pt x="132" y="492"/>
                </a:lnTo>
                <a:lnTo>
                  <a:pt x="257" y="370"/>
                </a:lnTo>
                <a:lnTo>
                  <a:pt x="132" y="245"/>
                </a:lnTo>
                <a:moveTo>
                  <a:pt x="132" y="247"/>
                </a:moveTo>
                <a:lnTo>
                  <a:pt x="0" y="112"/>
                </a:lnTo>
                <a:moveTo>
                  <a:pt x="132" y="245"/>
                </a:moveTo>
                <a:lnTo>
                  <a:pt x="0" y="37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1" name="shield_3" title="Icon of a shield with an exclamation point inside">
            <a:extLst>
              <a:ext uri="{FF2B5EF4-FFF2-40B4-BE49-F238E27FC236}">
                <a16:creationId xmlns:a16="http://schemas.microsoft.com/office/drawing/2014/main" id="{AFAF5F4D-B194-4E15-862D-FFE7612AE814}"/>
              </a:ext>
            </a:extLst>
          </p:cNvPr>
          <p:cNvSpPr>
            <a:spLocks noChangeAspect="1" noEditPoints="1"/>
          </p:cNvSpPr>
          <p:nvPr/>
        </p:nvSpPr>
        <p:spPr bwMode="auto">
          <a:xfrm>
            <a:off x="7483514" y="1218325"/>
            <a:ext cx="358272" cy="363114"/>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document_6" title="Icon of a document with a padlock in the lower right corner">
            <a:extLst>
              <a:ext uri="{FF2B5EF4-FFF2-40B4-BE49-F238E27FC236}">
                <a16:creationId xmlns:a16="http://schemas.microsoft.com/office/drawing/2014/main" id="{A64EC385-2315-4ED9-AF39-6FA4481886E1}"/>
              </a:ext>
            </a:extLst>
          </p:cNvPr>
          <p:cNvSpPr>
            <a:spLocks noChangeAspect="1" noEditPoints="1"/>
          </p:cNvSpPr>
          <p:nvPr/>
        </p:nvSpPr>
        <p:spPr bwMode="auto">
          <a:xfrm>
            <a:off x="5591636" y="1217027"/>
            <a:ext cx="292567" cy="365708"/>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Shield_EA18" title="Icon of a shield">
            <a:extLst>
              <a:ext uri="{FF2B5EF4-FFF2-40B4-BE49-F238E27FC236}">
                <a16:creationId xmlns:a16="http://schemas.microsoft.com/office/drawing/2014/main" id="{9FFCFEAB-269C-49F9-B8E0-89FEFBC6C4C6}"/>
              </a:ext>
            </a:extLst>
          </p:cNvPr>
          <p:cNvSpPr>
            <a:spLocks noChangeAspect="1"/>
          </p:cNvSpPr>
          <p:nvPr/>
        </p:nvSpPr>
        <p:spPr bwMode="auto">
          <a:xfrm>
            <a:off x="6526157" y="1217027"/>
            <a:ext cx="343496" cy="36570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4" name="server_2" title="Icon of a server with a padlock in the lower right corner">
            <a:extLst>
              <a:ext uri="{FF2B5EF4-FFF2-40B4-BE49-F238E27FC236}">
                <a16:creationId xmlns:a16="http://schemas.microsoft.com/office/drawing/2014/main" id="{EB52CC1C-ECD3-4DD9-8DC4-00095BB14CCD}"/>
              </a:ext>
            </a:extLst>
          </p:cNvPr>
          <p:cNvSpPr>
            <a:spLocks noChangeAspect="1" noEditPoints="1"/>
          </p:cNvSpPr>
          <p:nvPr/>
        </p:nvSpPr>
        <p:spPr bwMode="auto">
          <a:xfrm>
            <a:off x="4630450" y="1217027"/>
            <a:ext cx="294975" cy="36570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camera_4" title="Icon of a security camera">
            <a:extLst>
              <a:ext uri="{FF2B5EF4-FFF2-40B4-BE49-F238E27FC236}">
                <a16:creationId xmlns:a16="http://schemas.microsoft.com/office/drawing/2014/main" id="{872CF8EA-CC99-4CA2-96E5-B3E07E8DB331}"/>
              </a:ext>
            </a:extLst>
          </p:cNvPr>
          <p:cNvSpPr>
            <a:spLocks noChangeAspect="1" noEditPoints="1"/>
          </p:cNvSpPr>
          <p:nvPr/>
        </p:nvSpPr>
        <p:spPr bwMode="auto">
          <a:xfrm>
            <a:off x="11275207" y="1217027"/>
            <a:ext cx="454757"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SecurityCamera_EB35" title="Icon of a security camera">
            <a:extLst>
              <a:ext uri="{FF2B5EF4-FFF2-40B4-BE49-F238E27FC236}">
                <a16:creationId xmlns:a16="http://schemas.microsoft.com/office/drawing/2014/main" id="{70C8E030-6B5A-47C9-87A8-17D322B7359A}"/>
              </a:ext>
            </a:extLst>
          </p:cNvPr>
          <p:cNvSpPr>
            <a:spLocks noChangeAspect="1" noEditPoints="1"/>
          </p:cNvSpPr>
          <p:nvPr/>
        </p:nvSpPr>
        <p:spPr bwMode="auto">
          <a:xfrm>
            <a:off x="10330801" y="1217027"/>
            <a:ext cx="423603" cy="365708"/>
          </a:xfrm>
          <a:custGeom>
            <a:avLst/>
            <a:gdLst>
              <a:gd name="T0" fmla="*/ 1409 w 4712"/>
              <a:gd name="T1" fmla="*/ 2190 h 4068"/>
              <a:gd name="T2" fmla="*/ 1409 w 4712"/>
              <a:gd name="T3" fmla="*/ 3442 h 4068"/>
              <a:gd name="T4" fmla="*/ 0 w 4712"/>
              <a:gd name="T5" fmla="*/ 3442 h 4068"/>
              <a:gd name="T6" fmla="*/ 0 w 4712"/>
              <a:gd name="T7" fmla="*/ 4068 h 4068"/>
              <a:gd name="T8" fmla="*/ 2035 w 4712"/>
              <a:gd name="T9" fmla="*/ 4068 h 4068"/>
              <a:gd name="T10" fmla="*/ 2035 w 4712"/>
              <a:gd name="T11" fmla="*/ 2345 h 4068"/>
              <a:gd name="T12" fmla="*/ 4225 w 4712"/>
              <a:gd name="T13" fmla="*/ 1565 h 4068"/>
              <a:gd name="T14" fmla="*/ 4226 w 4712"/>
              <a:gd name="T15" fmla="*/ 1563 h 4068"/>
              <a:gd name="T16" fmla="*/ 4225 w 4712"/>
              <a:gd name="T17" fmla="*/ 1565 h 4068"/>
              <a:gd name="T18" fmla="*/ 617 w 4712"/>
              <a:gd name="T19" fmla="*/ 662 h 4068"/>
              <a:gd name="T20" fmla="*/ 4225 w 4712"/>
              <a:gd name="T21" fmla="*/ 1565 h 4068"/>
              <a:gd name="T22" fmla="*/ 4400 w 4712"/>
              <a:gd name="T23" fmla="*/ 1608 h 4068"/>
              <a:gd name="T24" fmla="*/ 4712 w 4712"/>
              <a:gd name="T25" fmla="*/ 982 h 4068"/>
              <a:gd name="T26" fmla="*/ 782 w 4712"/>
              <a:gd name="T27" fmla="*/ 0 h 4068"/>
              <a:gd name="T28" fmla="*/ 617 w 4712"/>
              <a:gd name="T29" fmla="*/ 662 h 4068"/>
              <a:gd name="T30" fmla="*/ 617 w 4712"/>
              <a:gd name="T31" fmla="*/ 662 h 4068"/>
              <a:gd name="T32" fmla="*/ 313 w 4712"/>
              <a:gd name="T33" fmla="*/ 1876 h 4068"/>
              <a:gd name="T34" fmla="*/ 3652 w 4712"/>
              <a:gd name="T35" fmla="*/ 2711 h 4068"/>
              <a:gd name="T36" fmla="*/ 4225 w 4712"/>
              <a:gd name="T37" fmla="*/ 1565 h 4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2" h="4068">
                <a:moveTo>
                  <a:pt x="1409" y="2190"/>
                </a:moveTo>
                <a:lnTo>
                  <a:pt x="1409" y="3442"/>
                </a:lnTo>
                <a:lnTo>
                  <a:pt x="0" y="3442"/>
                </a:lnTo>
                <a:moveTo>
                  <a:pt x="0" y="4068"/>
                </a:moveTo>
                <a:lnTo>
                  <a:pt x="2035" y="4068"/>
                </a:lnTo>
                <a:lnTo>
                  <a:pt x="2035" y="2345"/>
                </a:lnTo>
                <a:moveTo>
                  <a:pt x="4225" y="1565"/>
                </a:moveTo>
                <a:lnTo>
                  <a:pt x="4226" y="1563"/>
                </a:lnTo>
                <a:moveTo>
                  <a:pt x="4225" y="1565"/>
                </a:moveTo>
                <a:lnTo>
                  <a:pt x="617" y="662"/>
                </a:lnTo>
                <a:moveTo>
                  <a:pt x="4225" y="1565"/>
                </a:moveTo>
                <a:lnTo>
                  <a:pt x="4400" y="1608"/>
                </a:lnTo>
                <a:lnTo>
                  <a:pt x="4712" y="982"/>
                </a:lnTo>
                <a:lnTo>
                  <a:pt x="782" y="0"/>
                </a:lnTo>
                <a:lnTo>
                  <a:pt x="617" y="662"/>
                </a:lnTo>
                <a:moveTo>
                  <a:pt x="617" y="662"/>
                </a:moveTo>
                <a:lnTo>
                  <a:pt x="313" y="1876"/>
                </a:lnTo>
                <a:lnTo>
                  <a:pt x="3652" y="2711"/>
                </a:lnTo>
                <a:lnTo>
                  <a:pt x="4225" y="156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safe" title="Icon of a locked safe">
            <a:extLst>
              <a:ext uri="{FF2B5EF4-FFF2-40B4-BE49-F238E27FC236}">
                <a16:creationId xmlns:a16="http://schemas.microsoft.com/office/drawing/2014/main" id="{2C8EC257-8D5B-4301-AADD-4CD95181C192}"/>
              </a:ext>
            </a:extLst>
          </p:cNvPr>
          <p:cNvSpPr>
            <a:spLocks noChangeAspect="1" noEditPoints="1"/>
          </p:cNvSpPr>
          <p:nvPr/>
        </p:nvSpPr>
        <p:spPr bwMode="auto">
          <a:xfrm>
            <a:off x="3645431" y="1217027"/>
            <a:ext cx="345043" cy="365708"/>
          </a:xfrm>
          <a:custGeom>
            <a:avLst/>
            <a:gdLst>
              <a:gd name="T0" fmla="*/ 311 w 311"/>
              <a:gd name="T1" fmla="*/ 0 h 329"/>
              <a:gd name="T2" fmla="*/ 311 w 311"/>
              <a:gd name="T3" fmla="*/ 329 h 329"/>
              <a:gd name="T4" fmla="*/ 18 w 311"/>
              <a:gd name="T5" fmla="*/ 329 h 329"/>
              <a:gd name="T6" fmla="*/ 0 w 311"/>
              <a:gd name="T7" fmla="*/ 310 h 329"/>
              <a:gd name="T8" fmla="*/ 0 w 311"/>
              <a:gd name="T9" fmla="*/ 247 h 329"/>
              <a:gd name="T10" fmla="*/ 18 w 311"/>
              <a:gd name="T11" fmla="*/ 229 h 329"/>
              <a:gd name="T12" fmla="*/ 18 w 311"/>
              <a:gd name="T13" fmla="*/ 99 h 329"/>
              <a:gd name="T14" fmla="*/ 0 w 311"/>
              <a:gd name="T15" fmla="*/ 81 h 329"/>
              <a:gd name="T16" fmla="*/ 0 w 311"/>
              <a:gd name="T17" fmla="*/ 18 h 329"/>
              <a:gd name="T18" fmla="*/ 18 w 311"/>
              <a:gd name="T19" fmla="*/ 0 h 329"/>
              <a:gd name="T20" fmla="*/ 311 w 311"/>
              <a:gd name="T21" fmla="*/ 0 h 329"/>
              <a:gd name="T22" fmla="*/ 257 w 311"/>
              <a:gd name="T23" fmla="*/ 59 h 329"/>
              <a:gd name="T24" fmla="*/ 80 w 311"/>
              <a:gd name="T25" fmla="*/ 59 h 329"/>
              <a:gd name="T26" fmla="*/ 80 w 311"/>
              <a:gd name="T27" fmla="*/ 266 h 329"/>
              <a:gd name="T28" fmla="*/ 257 w 311"/>
              <a:gd name="T29" fmla="*/ 266 h 329"/>
              <a:gd name="T30" fmla="*/ 257 w 311"/>
              <a:gd name="T31" fmla="*/ 59 h 329"/>
              <a:gd name="T32" fmla="*/ 171 w 311"/>
              <a:gd name="T33" fmla="*/ 167 h 329"/>
              <a:gd name="T34" fmla="*/ 197 w 311"/>
              <a:gd name="T35" fmla="*/ 141 h 329"/>
              <a:gd name="T36" fmla="*/ 171 w 311"/>
              <a:gd name="T37" fmla="*/ 115 h 329"/>
              <a:gd name="T38" fmla="*/ 145 w 311"/>
              <a:gd name="T39" fmla="*/ 141 h 329"/>
              <a:gd name="T40" fmla="*/ 171 w 311"/>
              <a:gd name="T41" fmla="*/ 167 h 329"/>
              <a:gd name="T42" fmla="*/ 205 w 311"/>
              <a:gd name="T43" fmla="*/ 224 h 329"/>
              <a:gd name="T44" fmla="*/ 214 w 311"/>
              <a:gd name="T45" fmla="*/ 215 h 329"/>
              <a:gd name="T46" fmla="*/ 205 w 311"/>
              <a:gd name="T47" fmla="*/ 206 h 329"/>
              <a:gd name="T48" fmla="*/ 196 w 311"/>
              <a:gd name="T49" fmla="*/ 215 h 329"/>
              <a:gd name="T50" fmla="*/ 205 w 311"/>
              <a:gd name="T51" fmla="*/ 224 h 329"/>
              <a:gd name="T52" fmla="*/ 192 w 311"/>
              <a:gd name="T53" fmla="*/ 125 h 329"/>
              <a:gd name="T54" fmla="*/ 257 w 311"/>
              <a:gd name="T55" fmla="*/ 125 h 329"/>
              <a:gd name="T56" fmla="*/ 193 w 311"/>
              <a:gd name="T57" fmla="*/ 156 h 329"/>
              <a:gd name="T58" fmla="*/ 257 w 311"/>
              <a:gd name="T59" fmla="*/ 15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1" h="329">
                <a:moveTo>
                  <a:pt x="311" y="0"/>
                </a:moveTo>
                <a:cubicBezTo>
                  <a:pt x="311" y="329"/>
                  <a:pt x="311" y="329"/>
                  <a:pt x="311" y="329"/>
                </a:cubicBezTo>
                <a:cubicBezTo>
                  <a:pt x="18" y="329"/>
                  <a:pt x="18" y="329"/>
                  <a:pt x="18" y="329"/>
                </a:cubicBezTo>
                <a:cubicBezTo>
                  <a:pt x="18" y="319"/>
                  <a:pt x="10" y="310"/>
                  <a:pt x="0" y="310"/>
                </a:cubicBezTo>
                <a:cubicBezTo>
                  <a:pt x="0" y="247"/>
                  <a:pt x="0" y="247"/>
                  <a:pt x="0" y="247"/>
                </a:cubicBezTo>
                <a:cubicBezTo>
                  <a:pt x="10" y="247"/>
                  <a:pt x="18" y="239"/>
                  <a:pt x="18" y="229"/>
                </a:cubicBezTo>
                <a:cubicBezTo>
                  <a:pt x="18" y="99"/>
                  <a:pt x="18" y="99"/>
                  <a:pt x="18" y="99"/>
                </a:cubicBezTo>
                <a:cubicBezTo>
                  <a:pt x="18" y="89"/>
                  <a:pt x="10" y="81"/>
                  <a:pt x="0" y="81"/>
                </a:cubicBezTo>
                <a:cubicBezTo>
                  <a:pt x="0" y="18"/>
                  <a:pt x="0" y="18"/>
                  <a:pt x="0" y="18"/>
                </a:cubicBezTo>
                <a:cubicBezTo>
                  <a:pt x="10" y="18"/>
                  <a:pt x="18" y="10"/>
                  <a:pt x="18" y="0"/>
                </a:cubicBezTo>
                <a:lnTo>
                  <a:pt x="311" y="0"/>
                </a:lnTo>
                <a:close/>
                <a:moveTo>
                  <a:pt x="257" y="59"/>
                </a:moveTo>
                <a:cubicBezTo>
                  <a:pt x="80" y="59"/>
                  <a:pt x="80" y="59"/>
                  <a:pt x="80" y="59"/>
                </a:cubicBezTo>
                <a:cubicBezTo>
                  <a:pt x="80" y="266"/>
                  <a:pt x="80" y="266"/>
                  <a:pt x="80" y="266"/>
                </a:cubicBezTo>
                <a:cubicBezTo>
                  <a:pt x="257" y="266"/>
                  <a:pt x="257" y="266"/>
                  <a:pt x="257" y="266"/>
                </a:cubicBezTo>
                <a:lnTo>
                  <a:pt x="257" y="59"/>
                </a:lnTo>
                <a:close/>
                <a:moveTo>
                  <a:pt x="171" y="167"/>
                </a:moveTo>
                <a:cubicBezTo>
                  <a:pt x="186" y="167"/>
                  <a:pt x="197" y="156"/>
                  <a:pt x="197" y="141"/>
                </a:cubicBezTo>
                <a:cubicBezTo>
                  <a:pt x="197" y="126"/>
                  <a:pt x="186" y="115"/>
                  <a:pt x="171" y="115"/>
                </a:cubicBezTo>
                <a:cubicBezTo>
                  <a:pt x="156" y="115"/>
                  <a:pt x="145" y="126"/>
                  <a:pt x="145" y="141"/>
                </a:cubicBezTo>
                <a:cubicBezTo>
                  <a:pt x="145" y="156"/>
                  <a:pt x="156" y="167"/>
                  <a:pt x="171" y="167"/>
                </a:cubicBezTo>
                <a:close/>
                <a:moveTo>
                  <a:pt x="205" y="224"/>
                </a:moveTo>
                <a:cubicBezTo>
                  <a:pt x="209" y="224"/>
                  <a:pt x="214" y="220"/>
                  <a:pt x="214" y="215"/>
                </a:cubicBezTo>
                <a:cubicBezTo>
                  <a:pt x="214" y="210"/>
                  <a:pt x="209" y="206"/>
                  <a:pt x="205" y="206"/>
                </a:cubicBezTo>
                <a:cubicBezTo>
                  <a:pt x="200" y="206"/>
                  <a:pt x="196" y="210"/>
                  <a:pt x="196" y="215"/>
                </a:cubicBezTo>
                <a:cubicBezTo>
                  <a:pt x="196" y="220"/>
                  <a:pt x="200" y="224"/>
                  <a:pt x="205" y="224"/>
                </a:cubicBezTo>
                <a:close/>
                <a:moveTo>
                  <a:pt x="192" y="125"/>
                </a:moveTo>
                <a:cubicBezTo>
                  <a:pt x="257" y="125"/>
                  <a:pt x="257" y="125"/>
                  <a:pt x="257" y="125"/>
                </a:cubicBezTo>
                <a:moveTo>
                  <a:pt x="193" y="156"/>
                </a:moveTo>
                <a:cubicBezTo>
                  <a:pt x="257" y="156"/>
                  <a:pt x="257" y="156"/>
                  <a:pt x="257" y="1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key" title="Icon of a key">
            <a:extLst>
              <a:ext uri="{FF2B5EF4-FFF2-40B4-BE49-F238E27FC236}">
                <a16:creationId xmlns:a16="http://schemas.microsoft.com/office/drawing/2014/main" id="{949ECCC1-53FE-4643-9737-7511E362D2D4}"/>
              </a:ext>
            </a:extLst>
          </p:cNvPr>
          <p:cNvSpPr>
            <a:spLocks noChangeAspect="1" noEditPoints="1"/>
          </p:cNvSpPr>
          <p:nvPr/>
        </p:nvSpPr>
        <p:spPr bwMode="auto">
          <a:xfrm>
            <a:off x="754205" y="1217027"/>
            <a:ext cx="367594" cy="36570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Lock" title="Icon of a padlock">
            <a:extLst>
              <a:ext uri="{FF2B5EF4-FFF2-40B4-BE49-F238E27FC236}">
                <a16:creationId xmlns:a16="http://schemas.microsoft.com/office/drawing/2014/main" id="{C3301FFF-DA65-4AF3-8652-28DB627BE4A8}"/>
              </a:ext>
            </a:extLst>
          </p:cNvPr>
          <p:cNvSpPr>
            <a:spLocks noChangeAspect="1" noEditPoints="1"/>
          </p:cNvSpPr>
          <p:nvPr/>
        </p:nvSpPr>
        <p:spPr bwMode="auto">
          <a:xfrm>
            <a:off x="1734449" y="1171313"/>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Lock_2" title="Icon of an unlocked padlock">
            <a:extLst>
              <a:ext uri="{FF2B5EF4-FFF2-40B4-BE49-F238E27FC236}">
                <a16:creationId xmlns:a16="http://schemas.microsoft.com/office/drawing/2014/main" id="{AD15A46F-8D22-40CA-B8FB-1A7BFB152E71}"/>
              </a:ext>
            </a:extLst>
          </p:cNvPr>
          <p:cNvSpPr>
            <a:spLocks noChangeAspect="1" noEditPoints="1"/>
          </p:cNvSpPr>
          <p:nvPr/>
        </p:nvSpPr>
        <p:spPr bwMode="auto">
          <a:xfrm>
            <a:off x="2694432" y="1171313"/>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8" name="Fingerprint_E928" title="Icon of a fingerprint">
            <a:extLst>
              <a:ext uri="{FF2B5EF4-FFF2-40B4-BE49-F238E27FC236}">
                <a16:creationId xmlns:a16="http://schemas.microsoft.com/office/drawing/2014/main" id="{E06295FE-0E7F-488F-9CC6-89769078B1E0}"/>
              </a:ext>
            </a:extLst>
          </p:cNvPr>
          <p:cNvSpPr>
            <a:spLocks noChangeAspect="1" noEditPoints="1"/>
          </p:cNvSpPr>
          <p:nvPr/>
        </p:nvSpPr>
        <p:spPr bwMode="auto">
          <a:xfrm>
            <a:off x="8486664" y="1217027"/>
            <a:ext cx="271939" cy="365708"/>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5" name="biometrics" title="Icon of the Windows Hello logo">
            <a:extLst>
              <a:ext uri="{FF2B5EF4-FFF2-40B4-BE49-F238E27FC236}">
                <a16:creationId xmlns:a16="http://schemas.microsoft.com/office/drawing/2014/main" id="{68F3368A-2B17-428A-961F-6B16155B44A4}"/>
              </a:ext>
            </a:extLst>
          </p:cNvPr>
          <p:cNvSpPr>
            <a:spLocks noChangeAspect="1" noEditPoints="1"/>
          </p:cNvSpPr>
          <p:nvPr/>
        </p:nvSpPr>
        <p:spPr bwMode="auto">
          <a:xfrm>
            <a:off x="9330449" y="1217027"/>
            <a:ext cx="504337" cy="365708"/>
          </a:xfrm>
          <a:custGeom>
            <a:avLst/>
            <a:gdLst>
              <a:gd name="T0" fmla="*/ 99 w 334"/>
              <a:gd name="T1" fmla="*/ 175 h 242"/>
              <a:gd name="T2" fmla="*/ 167 w 334"/>
              <a:gd name="T3" fmla="*/ 107 h 242"/>
              <a:gd name="T4" fmla="*/ 235 w 334"/>
              <a:gd name="T5" fmla="*/ 175 h 242"/>
              <a:gd name="T6" fmla="*/ 167 w 334"/>
              <a:gd name="T7" fmla="*/ 242 h 242"/>
              <a:gd name="T8" fmla="*/ 99 w 334"/>
              <a:gd name="T9" fmla="*/ 175 h 242"/>
              <a:gd name="T10" fmla="*/ 334 w 334"/>
              <a:gd name="T11" fmla="*/ 125 h 242"/>
              <a:gd name="T12" fmla="*/ 167 w 334"/>
              <a:gd name="T13" fmla="*/ 0 h 242"/>
              <a:gd name="T14" fmla="*/ 0 w 334"/>
              <a:gd name="T15" fmla="*/ 125 h 242"/>
              <a:gd name="T16" fmla="*/ 35 w 334"/>
              <a:gd name="T17" fmla="*/ 135 h 242"/>
              <a:gd name="T18" fmla="*/ 167 w 334"/>
              <a:gd name="T19" fmla="*/ 37 h 242"/>
              <a:gd name="T20" fmla="*/ 298 w 334"/>
              <a:gd name="T21" fmla="*/ 134 h 242"/>
              <a:gd name="T22" fmla="*/ 334 w 334"/>
              <a:gd name="T23" fmla="*/ 125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242">
                <a:moveTo>
                  <a:pt x="99" y="175"/>
                </a:moveTo>
                <a:cubicBezTo>
                  <a:pt x="99" y="137"/>
                  <a:pt x="130" y="107"/>
                  <a:pt x="167" y="107"/>
                </a:cubicBezTo>
                <a:cubicBezTo>
                  <a:pt x="204" y="107"/>
                  <a:pt x="235" y="137"/>
                  <a:pt x="235" y="175"/>
                </a:cubicBezTo>
                <a:cubicBezTo>
                  <a:pt x="235" y="212"/>
                  <a:pt x="204" y="242"/>
                  <a:pt x="167" y="242"/>
                </a:cubicBezTo>
                <a:cubicBezTo>
                  <a:pt x="130" y="242"/>
                  <a:pt x="99" y="212"/>
                  <a:pt x="99" y="175"/>
                </a:cubicBezTo>
                <a:close/>
                <a:moveTo>
                  <a:pt x="334" y="125"/>
                </a:moveTo>
                <a:cubicBezTo>
                  <a:pt x="313" y="53"/>
                  <a:pt x="246" y="0"/>
                  <a:pt x="167" y="0"/>
                </a:cubicBezTo>
                <a:cubicBezTo>
                  <a:pt x="88" y="0"/>
                  <a:pt x="21" y="53"/>
                  <a:pt x="0" y="125"/>
                </a:cubicBezTo>
                <a:cubicBezTo>
                  <a:pt x="35" y="135"/>
                  <a:pt x="35" y="135"/>
                  <a:pt x="35" y="135"/>
                </a:cubicBezTo>
                <a:cubicBezTo>
                  <a:pt x="52" y="78"/>
                  <a:pt x="105" y="37"/>
                  <a:pt x="167" y="37"/>
                </a:cubicBezTo>
                <a:cubicBezTo>
                  <a:pt x="229" y="37"/>
                  <a:pt x="281" y="78"/>
                  <a:pt x="298" y="134"/>
                </a:cubicBezTo>
                <a:lnTo>
                  <a:pt x="334" y="12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3" name="DevUpdate_ECC5" title="Icon of a clock with an arrow around it pointing clockwise">
            <a:extLst>
              <a:ext uri="{FF2B5EF4-FFF2-40B4-BE49-F238E27FC236}">
                <a16:creationId xmlns:a16="http://schemas.microsoft.com/office/drawing/2014/main" id="{C7D1E8B3-72CD-42F5-8DFD-3B19A5B67752}"/>
              </a:ext>
            </a:extLst>
          </p:cNvPr>
          <p:cNvSpPr>
            <a:spLocks noChangeAspect="1" noEditPoints="1"/>
          </p:cNvSpPr>
          <p:nvPr/>
        </p:nvSpPr>
        <p:spPr bwMode="auto">
          <a:xfrm>
            <a:off x="1688125" y="5766813"/>
            <a:ext cx="393137" cy="393231"/>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4" name="History_E81C" title="Icon of a clock with an arrow around it pointing counterclockwise">
            <a:extLst>
              <a:ext uri="{FF2B5EF4-FFF2-40B4-BE49-F238E27FC236}">
                <a16:creationId xmlns:a16="http://schemas.microsoft.com/office/drawing/2014/main" id="{CAD23B71-4FA9-419F-8A48-83BE044FF33F}"/>
              </a:ext>
            </a:extLst>
          </p:cNvPr>
          <p:cNvSpPr>
            <a:spLocks noChangeAspect="1" noEditPoints="1"/>
          </p:cNvSpPr>
          <p:nvPr/>
        </p:nvSpPr>
        <p:spPr bwMode="auto">
          <a:xfrm>
            <a:off x="2648109" y="5766813"/>
            <a:ext cx="393137" cy="393232"/>
          </a:xfrm>
          <a:custGeom>
            <a:avLst/>
            <a:gdLst>
              <a:gd name="T0" fmla="*/ 2500 w 3750"/>
              <a:gd name="T1" fmla="*/ 2750 h 3750"/>
              <a:gd name="T2" fmla="*/ 1750 w 3750"/>
              <a:gd name="T3" fmla="*/ 2000 h 3750"/>
              <a:gd name="T4" fmla="*/ 1750 w 3750"/>
              <a:gd name="T5" fmla="*/ 875 h 3750"/>
              <a:gd name="T6" fmla="*/ 0 w 3750"/>
              <a:gd name="T7" fmla="*/ 375 h 3750"/>
              <a:gd name="T8" fmla="*/ 0 w 3750"/>
              <a:gd name="T9" fmla="*/ 1250 h 3750"/>
              <a:gd name="T10" fmla="*/ 875 w 3750"/>
              <a:gd name="T11" fmla="*/ 1250 h 3750"/>
              <a:gd name="T12" fmla="*/ 69 w 3750"/>
              <a:gd name="T13" fmla="*/ 2375 h 3750"/>
              <a:gd name="T14" fmla="*/ 1875 w 3750"/>
              <a:gd name="T15" fmla="*/ 3750 h 3750"/>
              <a:gd name="T16" fmla="*/ 3750 w 3750"/>
              <a:gd name="T17" fmla="*/ 1875 h 3750"/>
              <a:gd name="T18" fmla="*/ 1875 w 3750"/>
              <a:gd name="T19" fmla="*/ 0 h 3750"/>
              <a:gd name="T20" fmla="*/ 109 w 3750"/>
              <a:gd name="T21" fmla="*/ 1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0" y="375"/>
                </a:moveTo>
                <a:cubicBezTo>
                  <a:pt x="0" y="1250"/>
                  <a:pt x="0" y="1250"/>
                  <a:pt x="0" y="1250"/>
                </a:cubicBezTo>
                <a:cubicBezTo>
                  <a:pt x="875" y="1250"/>
                  <a:pt x="875" y="1250"/>
                  <a:pt x="875" y="1250"/>
                </a:cubicBezTo>
                <a:moveTo>
                  <a:pt x="69" y="2375"/>
                </a:moveTo>
                <a:cubicBezTo>
                  <a:pt x="289" y="3167"/>
                  <a:pt x="1013" y="3750"/>
                  <a:pt x="1875" y="3750"/>
                </a:cubicBezTo>
                <a:cubicBezTo>
                  <a:pt x="2911" y="3750"/>
                  <a:pt x="3750" y="2911"/>
                  <a:pt x="3750" y="1875"/>
                </a:cubicBezTo>
                <a:cubicBezTo>
                  <a:pt x="3750" y="839"/>
                  <a:pt x="2911" y="0"/>
                  <a:pt x="1875" y="0"/>
                </a:cubicBezTo>
                <a:cubicBezTo>
                  <a:pt x="1059" y="0"/>
                  <a:pt x="367" y="522"/>
                  <a:pt x="109" y="125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clock_10" title="Icon of an hourglass">
            <a:extLst>
              <a:ext uri="{FF2B5EF4-FFF2-40B4-BE49-F238E27FC236}">
                <a16:creationId xmlns:a16="http://schemas.microsoft.com/office/drawing/2014/main" id="{D369A36C-56F3-44B6-8DF9-6A0E150F267F}"/>
              </a:ext>
            </a:extLst>
          </p:cNvPr>
          <p:cNvSpPr>
            <a:spLocks noChangeAspect="1" noEditPoints="1"/>
          </p:cNvSpPr>
          <p:nvPr/>
        </p:nvSpPr>
        <p:spPr bwMode="auto">
          <a:xfrm>
            <a:off x="3622444" y="5780574"/>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6" name="MeetingPlanner_EBF2" title="Icon of a person in front of a calendar">
            <a:extLst>
              <a:ext uri="{FF2B5EF4-FFF2-40B4-BE49-F238E27FC236}">
                <a16:creationId xmlns:a16="http://schemas.microsoft.com/office/drawing/2014/main" id="{F1F7ACBA-FD18-4485-B4F8-F45206A6601C}"/>
              </a:ext>
            </a:extLst>
          </p:cNvPr>
          <p:cNvSpPr>
            <a:spLocks noChangeAspect="1" noEditPoints="1"/>
          </p:cNvSpPr>
          <p:nvPr/>
        </p:nvSpPr>
        <p:spPr bwMode="auto">
          <a:xfrm>
            <a:off x="10357996" y="5780574"/>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Calendar" title="Icon of a calendar">
            <a:extLst>
              <a:ext uri="{FF2B5EF4-FFF2-40B4-BE49-F238E27FC236}">
                <a16:creationId xmlns:a16="http://schemas.microsoft.com/office/drawing/2014/main" id="{4972E063-8EB6-4B22-9319-A6E138C62C1A}"/>
              </a:ext>
            </a:extLst>
          </p:cNvPr>
          <p:cNvSpPr>
            <a:spLocks noChangeAspect="1" noEditPoints="1"/>
          </p:cNvSpPr>
          <p:nvPr/>
        </p:nvSpPr>
        <p:spPr bwMode="auto">
          <a:xfrm>
            <a:off x="9378492" y="5780574"/>
            <a:ext cx="381664" cy="365708"/>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Stopwatch_E916" title="Icon of a stopwatch">
            <a:extLst>
              <a:ext uri="{FF2B5EF4-FFF2-40B4-BE49-F238E27FC236}">
                <a16:creationId xmlns:a16="http://schemas.microsoft.com/office/drawing/2014/main" id="{EBE34B0F-897E-47C0-9105-22779CE3FEA4}"/>
              </a:ext>
            </a:extLst>
          </p:cNvPr>
          <p:cNvSpPr>
            <a:spLocks noChangeAspect="1" noEditPoints="1"/>
          </p:cNvSpPr>
          <p:nvPr/>
        </p:nvSpPr>
        <p:spPr bwMode="auto">
          <a:xfrm>
            <a:off x="4606190" y="5780574"/>
            <a:ext cx="316912" cy="365708"/>
          </a:xfrm>
          <a:custGeom>
            <a:avLst/>
            <a:gdLst>
              <a:gd name="T0" fmla="*/ 3250 w 3250"/>
              <a:gd name="T1" fmla="*/ 2125 h 3750"/>
              <a:gd name="T2" fmla="*/ 1625 w 3250"/>
              <a:gd name="T3" fmla="*/ 3750 h 3750"/>
              <a:gd name="T4" fmla="*/ 0 w 3250"/>
              <a:gd name="T5" fmla="*/ 2125 h 3750"/>
              <a:gd name="T6" fmla="*/ 1625 w 3250"/>
              <a:gd name="T7" fmla="*/ 500 h 3750"/>
              <a:gd name="T8" fmla="*/ 3250 w 3250"/>
              <a:gd name="T9" fmla="*/ 2125 h 3750"/>
              <a:gd name="T10" fmla="*/ 1500 w 3250"/>
              <a:gd name="T11" fmla="*/ 1125 h 3750"/>
              <a:gd name="T12" fmla="*/ 1500 w 3250"/>
              <a:gd name="T13" fmla="*/ 2250 h 3750"/>
              <a:gd name="T14" fmla="*/ 2375 w 3250"/>
              <a:gd name="T15" fmla="*/ 2250 h 3750"/>
              <a:gd name="T16" fmla="*/ 875 w 3250"/>
              <a:gd name="T17" fmla="*/ 0 h 3750"/>
              <a:gd name="T18" fmla="*/ 2125 w 3250"/>
              <a:gd name="T19" fmla="*/ 0 h 3750"/>
              <a:gd name="T20" fmla="*/ 1500 w 3250"/>
              <a:gd name="T21" fmla="*/ 500 h 3750"/>
              <a:gd name="T22" fmla="*/ 1500 w 3250"/>
              <a:gd name="T23" fmla="*/ 0 h 3750"/>
              <a:gd name="T24" fmla="*/ 2643 w 3250"/>
              <a:gd name="T25" fmla="*/ 857 h 3750"/>
              <a:gd name="T26" fmla="*/ 3125 w 3250"/>
              <a:gd name="T27" fmla="*/ 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50" h="3750">
                <a:moveTo>
                  <a:pt x="3250" y="2125"/>
                </a:moveTo>
                <a:cubicBezTo>
                  <a:pt x="3250" y="3022"/>
                  <a:pt x="2522" y="3750"/>
                  <a:pt x="1625" y="3750"/>
                </a:cubicBezTo>
                <a:cubicBezTo>
                  <a:pt x="728" y="3750"/>
                  <a:pt x="0" y="3022"/>
                  <a:pt x="0" y="2125"/>
                </a:cubicBezTo>
                <a:cubicBezTo>
                  <a:pt x="0" y="1228"/>
                  <a:pt x="728" y="500"/>
                  <a:pt x="1625" y="500"/>
                </a:cubicBezTo>
                <a:cubicBezTo>
                  <a:pt x="2522" y="500"/>
                  <a:pt x="3250" y="1228"/>
                  <a:pt x="3250" y="2125"/>
                </a:cubicBezTo>
                <a:close/>
                <a:moveTo>
                  <a:pt x="1500" y="1125"/>
                </a:moveTo>
                <a:cubicBezTo>
                  <a:pt x="1500" y="2250"/>
                  <a:pt x="1500" y="2250"/>
                  <a:pt x="1500" y="2250"/>
                </a:cubicBezTo>
                <a:cubicBezTo>
                  <a:pt x="2375" y="2250"/>
                  <a:pt x="2375" y="2250"/>
                  <a:pt x="2375" y="2250"/>
                </a:cubicBezTo>
                <a:moveTo>
                  <a:pt x="875" y="0"/>
                </a:moveTo>
                <a:cubicBezTo>
                  <a:pt x="2125" y="0"/>
                  <a:pt x="2125" y="0"/>
                  <a:pt x="2125" y="0"/>
                </a:cubicBezTo>
                <a:moveTo>
                  <a:pt x="1500" y="500"/>
                </a:moveTo>
                <a:cubicBezTo>
                  <a:pt x="1500" y="0"/>
                  <a:pt x="1500" y="0"/>
                  <a:pt x="1500" y="0"/>
                </a:cubicBezTo>
                <a:moveTo>
                  <a:pt x="2643" y="857"/>
                </a:moveTo>
                <a:cubicBezTo>
                  <a:pt x="3125" y="375"/>
                  <a:pt x="3125" y="375"/>
                  <a:pt x="3125" y="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4" name="Calendar_4" title="Icon of an empty calendar">
            <a:extLst>
              <a:ext uri="{FF2B5EF4-FFF2-40B4-BE49-F238E27FC236}">
                <a16:creationId xmlns:a16="http://schemas.microsoft.com/office/drawing/2014/main" id="{E51E091F-2D23-48D2-9477-7DDF7C4AC3DC}"/>
              </a:ext>
            </a:extLst>
          </p:cNvPr>
          <p:cNvSpPr>
            <a:spLocks noChangeAspect="1" noEditPoints="1"/>
          </p:cNvSpPr>
          <p:nvPr/>
        </p:nvSpPr>
        <p:spPr bwMode="auto">
          <a:xfrm>
            <a:off x="8418509" y="5780574"/>
            <a:ext cx="381664" cy="365708"/>
          </a:xfrm>
          <a:custGeom>
            <a:avLst/>
            <a:gdLst>
              <a:gd name="T0" fmla="*/ 598 w 598"/>
              <a:gd name="T1" fmla="*/ 330 h 573"/>
              <a:gd name="T2" fmla="*/ 598 w 598"/>
              <a:gd name="T3" fmla="*/ 573 h 573"/>
              <a:gd name="T4" fmla="*/ 0 w 598"/>
              <a:gd name="T5" fmla="*/ 573 h 573"/>
              <a:gd name="T6" fmla="*/ 0 w 598"/>
              <a:gd name="T7" fmla="*/ 59 h 573"/>
              <a:gd name="T8" fmla="*/ 598 w 598"/>
              <a:gd name="T9" fmla="*/ 59 h 573"/>
              <a:gd name="T10" fmla="*/ 598 w 598"/>
              <a:gd name="T11" fmla="*/ 330 h 573"/>
              <a:gd name="T12" fmla="*/ 0 w 598"/>
              <a:gd name="T13" fmla="*/ 176 h 573"/>
              <a:gd name="T14" fmla="*/ 598 w 598"/>
              <a:gd name="T15" fmla="*/ 176 h 573"/>
              <a:gd name="T16" fmla="*/ 120 w 598"/>
              <a:gd name="T17" fmla="*/ 0 h 573"/>
              <a:gd name="T18" fmla="*/ 120 w 598"/>
              <a:gd name="T19" fmla="*/ 121 h 573"/>
              <a:gd name="T20" fmla="*/ 477 w 598"/>
              <a:gd name="T21" fmla="*/ 0 h 573"/>
              <a:gd name="T22" fmla="*/ 477 w 598"/>
              <a:gd name="T23" fmla="*/ 12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8" h="573">
                <a:moveTo>
                  <a:pt x="598" y="330"/>
                </a:moveTo>
                <a:lnTo>
                  <a:pt x="598" y="573"/>
                </a:lnTo>
                <a:lnTo>
                  <a:pt x="0" y="573"/>
                </a:lnTo>
                <a:lnTo>
                  <a:pt x="0" y="59"/>
                </a:lnTo>
                <a:lnTo>
                  <a:pt x="598" y="59"/>
                </a:lnTo>
                <a:lnTo>
                  <a:pt x="598" y="330"/>
                </a:lnTo>
                <a:moveTo>
                  <a:pt x="0" y="176"/>
                </a:moveTo>
                <a:lnTo>
                  <a:pt x="598" y="176"/>
                </a:lnTo>
                <a:moveTo>
                  <a:pt x="120" y="0"/>
                </a:moveTo>
                <a:lnTo>
                  <a:pt x="120" y="121"/>
                </a:lnTo>
                <a:moveTo>
                  <a:pt x="477" y="0"/>
                </a:moveTo>
                <a:lnTo>
                  <a:pt x="477" y="12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5" name="AlarmClock_E919" title="Icon of an alarm clock">
            <a:extLst>
              <a:ext uri="{FF2B5EF4-FFF2-40B4-BE49-F238E27FC236}">
                <a16:creationId xmlns:a16="http://schemas.microsoft.com/office/drawing/2014/main" id="{FA894965-3811-45F7-9C17-62CE9D2E5D51}"/>
              </a:ext>
            </a:extLst>
          </p:cNvPr>
          <p:cNvSpPr>
            <a:spLocks noChangeAspect="1" noEditPoints="1"/>
          </p:cNvSpPr>
          <p:nvPr/>
        </p:nvSpPr>
        <p:spPr bwMode="auto">
          <a:xfrm>
            <a:off x="5528839" y="5780574"/>
            <a:ext cx="391581" cy="365708"/>
          </a:xfrm>
          <a:custGeom>
            <a:avLst/>
            <a:gdLst>
              <a:gd name="T0" fmla="*/ 309 w 3714"/>
              <a:gd name="T1" fmla="*/ 1204 h 3467"/>
              <a:gd name="T2" fmla="*/ 0 w 3714"/>
              <a:gd name="T3" fmla="*/ 650 h 3467"/>
              <a:gd name="T4" fmla="*/ 650 w 3714"/>
              <a:gd name="T5" fmla="*/ 0 h 3467"/>
              <a:gd name="T6" fmla="*/ 1204 w 3714"/>
              <a:gd name="T7" fmla="*/ 310 h 3467"/>
              <a:gd name="T8" fmla="*/ 3405 w 3714"/>
              <a:gd name="T9" fmla="*/ 1204 h 3467"/>
              <a:gd name="T10" fmla="*/ 3714 w 3714"/>
              <a:gd name="T11" fmla="*/ 650 h 3467"/>
              <a:gd name="T12" fmla="*/ 3064 w 3714"/>
              <a:gd name="T13" fmla="*/ 0 h 3467"/>
              <a:gd name="T14" fmla="*/ 2510 w 3714"/>
              <a:gd name="T15" fmla="*/ 310 h 3467"/>
              <a:gd name="T16" fmla="*/ 1857 w 3714"/>
              <a:gd name="T17" fmla="*/ 248 h 3467"/>
              <a:gd name="T18" fmla="*/ 247 w 3714"/>
              <a:gd name="T19" fmla="*/ 1858 h 3467"/>
              <a:gd name="T20" fmla="*/ 1857 w 3714"/>
              <a:gd name="T21" fmla="*/ 3467 h 3467"/>
              <a:gd name="T22" fmla="*/ 3467 w 3714"/>
              <a:gd name="T23" fmla="*/ 1858 h 3467"/>
              <a:gd name="T24" fmla="*/ 1857 w 3714"/>
              <a:gd name="T25" fmla="*/ 248 h 3467"/>
              <a:gd name="T26" fmla="*/ 1733 w 3714"/>
              <a:gd name="T27" fmla="*/ 867 h 3467"/>
              <a:gd name="T28" fmla="*/ 1733 w 3714"/>
              <a:gd name="T29" fmla="*/ 1981 h 3467"/>
              <a:gd name="T30" fmla="*/ 2600 w 3714"/>
              <a:gd name="T31" fmla="*/ 1981 h 3467"/>
              <a:gd name="T32" fmla="*/ 247 w 3714"/>
              <a:gd name="T33" fmla="*/ 3467 h 3467"/>
              <a:gd name="T34" fmla="*/ 681 w 3714"/>
              <a:gd name="T35" fmla="*/ 3034 h 3467"/>
              <a:gd name="T36" fmla="*/ 3467 w 3714"/>
              <a:gd name="T37" fmla="*/ 3467 h 3467"/>
              <a:gd name="T38" fmla="*/ 3033 w 3714"/>
              <a:gd name="T39" fmla="*/ 3034 h 3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14" h="3467">
                <a:moveTo>
                  <a:pt x="309" y="1204"/>
                </a:moveTo>
                <a:cubicBezTo>
                  <a:pt x="124" y="1090"/>
                  <a:pt x="0" y="885"/>
                  <a:pt x="0" y="650"/>
                </a:cubicBezTo>
                <a:cubicBezTo>
                  <a:pt x="0" y="291"/>
                  <a:pt x="291" y="0"/>
                  <a:pt x="650" y="0"/>
                </a:cubicBezTo>
                <a:cubicBezTo>
                  <a:pt x="884" y="0"/>
                  <a:pt x="1089" y="124"/>
                  <a:pt x="1204" y="310"/>
                </a:cubicBezTo>
                <a:moveTo>
                  <a:pt x="3405" y="1204"/>
                </a:moveTo>
                <a:cubicBezTo>
                  <a:pt x="3590" y="1090"/>
                  <a:pt x="3714" y="885"/>
                  <a:pt x="3714" y="650"/>
                </a:cubicBezTo>
                <a:cubicBezTo>
                  <a:pt x="3714" y="291"/>
                  <a:pt x="3423" y="0"/>
                  <a:pt x="3064" y="0"/>
                </a:cubicBezTo>
                <a:cubicBezTo>
                  <a:pt x="2830" y="0"/>
                  <a:pt x="2625" y="124"/>
                  <a:pt x="2510" y="310"/>
                </a:cubicBezTo>
                <a:moveTo>
                  <a:pt x="1857" y="248"/>
                </a:moveTo>
                <a:cubicBezTo>
                  <a:pt x="968" y="248"/>
                  <a:pt x="247" y="969"/>
                  <a:pt x="247" y="1858"/>
                </a:cubicBezTo>
                <a:cubicBezTo>
                  <a:pt x="247" y="2747"/>
                  <a:pt x="968" y="3467"/>
                  <a:pt x="1857" y="3467"/>
                </a:cubicBezTo>
                <a:cubicBezTo>
                  <a:pt x="2746" y="3467"/>
                  <a:pt x="3467" y="2747"/>
                  <a:pt x="3467" y="1858"/>
                </a:cubicBezTo>
                <a:cubicBezTo>
                  <a:pt x="3467" y="969"/>
                  <a:pt x="2746" y="248"/>
                  <a:pt x="1857" y="248"/>
                </a:cubicBezTo>
                <a:close/>
                <a:moveTo>
                  <a:pt x="1733" y="867"/>
                </a:moveTo>
                <a:cubicBezTo>
                  <a:pt x="1733" y="1981"/>
                  <a:pt x="1733" y="1981"/>
                  <a:pt x="1733" y="1981"/>
                </a:cubicBezTo>
                <a:cubicBezTo>
                  <a:pt x="2600" y="1981"/>
                  <a:pt x="2600" y="1981"/>
                  <a:pt x="2600" y="1981"/>
                </a:cubicBezTo>
                <a:moveTo>
                  <a:pt x="247" y="3467"/>
                </a:moveTo>
                <a:cubicBezTo>
                  <a:pt x="681" y="3034"/>
                  <a:pt x="681" y="3034"/>
                  <a:pt x="681" y="3034"/>
                </a:cubicBezTo>
                <a:moveTo>
                  <a:pt x="3467" y="3467"/>
                </a:moveTo>
                <a:cubicBezTo>
                  <a:pt x="3033" y="3034"/>
                  <a:pt x="3033" y="3034"/>
                  <a:pt x="3033" y="30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Alarm" title="Icon of a bell">
            <a:extLst>
              <a:ext uri="{FF2B5EF4-FFF2-40B4-BE49-F238E27FC236}">
                <a16:creationId xmlns:a16="http://schemas.microsoft.com/office/drawing/2014/main" id="{DB766405-A4D4-41B6-AF3D-EBB8D23842FA}"/>
              </a:ext>
            </a:extLst>
          </p:cNvPr>
          <p:cNvSpPr>
            <a:spLocks noChangeAspect="1" noEditPoints="1"/>
          </p:cNvSpPr>
          <p:nvPr/>
        </p:nvSpPr>
        <p:spPr bwMode="auto">
          <a:xfrm>
            <a:off x="6517576" y="5780574"/>
            <a:ext cx="334073" cy="365708"/>
          </a:xfrm>
          <a:custGeom>
            <a:avLst/>
            <a:gdLst>
              <a:gd name="T0" fmla="*/ 200 w 298"/>
              <a:gd name="T1" fmla="*/ 275 h 325"/>
              <a:gd name="T2" fmla="*/ 151 w 298"/>
              <a:gd name="T3" fmla="*/ 325 h 325"/>
              <a:gd name="T4" fmla="*/ 101 w 298"/>
              <a:gd name="T5" fmla="*/ 275 h 325"/>
              <a:gd name="T6" fmla="*/ 262 w 298"/>
              <a:gd name="T7" fmla="*/ 275 h 325"/>
              <a:gd name="T8" fmla="*/ 262 w 298"/>
              <a:gd name="T9" fmla="*/ 111 h 325"/>
              <a:gd name="T10" fmla="*/ 151 w 298"/>
              <a:gd name="T11" fmla="*/ 0 h 325"/>
              <a:gd name="T12" fmla="*/ 39 w 298"/>
              <a:gd name="T13" fmla="*/ 111 h 325"/>
              <a:gd name="T14" fmla="*/ 39 w 298"/>
              <a:gd name="T15" fmla="*/ 274 h 325"/>
              <a:gd name="T16" fmla="*/ 0 w 298"/>
              <a:gd name="T17" fmla="*/ 275 h 325"/>
              <a:gd name="T18" fmla="*/ 298 w 298"/>
              <a:gd name="T19" fmla="*/ 2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325">
                <a:moveTo>
                  <a:pt x="200" y="275"/>
                </a:moveTo>
                <a:cubicBezTo>
                  <a:pt x="200" y="303"/>
                  <a:pt x="178" y="325"/>
                  <a:pt x="151" y="325"/>
                </a:cubicBezTo>
                <a:cubicBezTo>
                  <a:pt x="123" y="325"/>
                  <a:pt x="101" y="303"/>
                  <a:pt x="101" y="275"/>
                </a:cubicBezTo>
                <a:moveTo>
                  <a:pt x="262" y="275"/>
                </a:moveTo>
                <a:cubicBezTo>
                  <a:pt x="262" y="111"/>
                  <a:pt x="262" y="111"/>
                  <a:pt x="262" y="111"/>
                </a:cubicBezTo>
                <a:cubicBezTo>
                  <a:pt x="262" y="50"/>
                  <a:pt x="212" y="0"/>
                  <a:pt x="151" y="0"/>
                </a:cubicBezTo>
                <a:cubicBezTo>
                  <a:pt x="89" y="0"/>
                  <a:pt x="39" y="50"/>
                  <a:pt x="39" y="111"/>
                </a:cubicBezTo>
                <a:cubicBezTo>
                  <a:pt x="39" y="274"/>
                  <a:pt x="39" y="274"/>
                  <a:pt x="39" y="274"/>
                </a:cubicBezTo>
                <a:moveTo>
                  <a:pt x="0" y="275"/>
                </a:moveTo>
                <a:cubicBezTo>
                  <a:pt x="298" y="275"/>
                  <a:pt x="298" y="275"/>
                  <a:pt x="298"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3" name="Alarm_2" title="Icon of a bell with three signal lines coming out of it">
            <a:extLst>
              <a:ext uri="{FF2B5EF4-FFF2-40B4-BE49-F238E27FC236}">
                <a16:creationId xmlns:a16="http://schemas.microsoft.com/office/drawing/2014/main" id="{3DEBFFF9-8474-4DFA-858A-55ED3015A430}"/>
              </a:ext>
            </a:extLst>
          </p:cNvPr>
          <p:cNvSpPr>
            <a:spLocks noChangeAspect="1" noEditPoints="1"/>
          </p:cNvSpPr>
          <p:nvPr/>
        </p:nvSpPr>
        <p:spPr bwMode="auto">
          <a:xfrm>
            <a:off x="7459267" y="5780574"/>
            <a:ext cx="370659" cy="365708"/>
          </a:xfrm>
          <a:custGeom>
            <a:avLst/>
            <a:gdLst>
              <a:gd name="T0" fmla="*/ 200 w 338"/>
              <a:gd name="T1" fmla="*/ 283 h 333"/>
              <a:gd name="T2" fmla="*/ 151 w 338"/>
              <a:gd name="T3" fmla="*/ 333 h 333"/>
              <a:gd name="T4" fmla="*/ 101 w 338"/>
              <a:gd name="T5" fmla="*/ 283 h 333"/>
              <a:gd name="T6" fmla="*/ 262 w 338"/>
              <a:gd name="T7" fmla="*/ 198 h 333"/>
              <a:gd name="T8" fmla="*/ 262 w 338"/>
              <a:gd name="T9" fmla="*/ 283 h 333"/>
              <a:gd name="T10" fmla="*/ 213 w 338"/>
              <a:gd name="T11" fmla="*/ 27 h 333"/>
              <a:gd name="T12" fmla="*/ 151 w 338"/>
              <a:gd name="T13" fmla="*/ 8 h 333"/>
              <a:gd name="T14" fmla="*/ 39 w 338"/>
              <a:gd name="T15" fmla="*/ 119 h 333"/>
              <a:gd name="T16" fmla="*/ 39 w 338"/>
              <a:gd name="T17" fmla="*/ 282 h 333"/>
              <a:gd name="T18" fmla="*/ 0 w 338"/>
              <a:gd name="T19" fmla="*/ 283 h 333"/>
              <a:gd name="T20" fmla="*/ 298 w 338"/>
              <a:gd name="T21" fmla="*/ 283 h 333"/>
              <a:gd name="T22" fmla="*/ 205 w 338"/>
              <a:gd name="T23" fmla="*/ 145 h 333"/>
              <a:gd name="T24" fmla="*/ 222 w 338"/>
              <a:gd name="T25" fmla="*/ 105 h 333"/>
              <a:gd name="T26" fmla="*/ 205 w 338"/>
              <a:gd name="T27" fmla="*/ 66 h 333"/>
              <a:gd name="T28" fmla="*/ 253 w 338"/>
              <a:gd name="T29" fmla="*/ 177 h 333"/>
              <a:gd name="T30" fmla="*/ 279 w 338"/>
              <a:gd name="T31" fmla="*/ 105 h 333"/>
              <a:gd name="T32" fmla="*/ 252 w 338"/>
              <a:gd name="T33" fmla="*/ 33 h 333"/>
              <a:gd name="T34" fmla="*/ 302 w 338"/>
              <a:gd name="T35" fmla="*/ 211 h 333"/>
              <a:gd name="T36" fmla="*/ 338 w 338"/>
              <a:gd name="T37" fmla="*/ 105 h 333"/>
              <a:gd name="T38" fmla="*/ 302 w 338"/>
              <a:gd name="T39"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333">
                <a:moveTo>
                  <a:pt x="200" y="283"/>
                </a:moveTo>
                <a:cubicBezTo>
                  <a:pt x="200" y="311"/>
                  <a:pt x="178" y="333"/>
                  <a:pt x="151" y="333"/>
                </a:cubicBezTo>
                <a:cubicBezTo>
                  <a:pt x="123" y="333"/>
                  <a:pt x="101" y="311"/>
                  <a:pt x="101" y="283"/>
                </a:cubicBezTo>
                <a:moveTo>
                  <a:pt x="262" y="198"/>
                </a:moveTo>
                <a:cubicBezTo>
                  <a:pt x="262" y="283"/>
                  <a:pt x="262" y="283"/>
                  <a:pt x="262" y="283"/>
                </a:cubicBezTo>
                <a:moveTo>
                  <a:pt x="213" y="27"/>
                </a:moveTo>
                <a:cubicBezTo>
                  <a:pt x="195" y="15"/>
                  <a:pt x="174" y="8"/>
                  <a:pt x="151" y="8"/>
                </a:cubicBezTo>
                <a:cubicBezTo>
                  <a:pt x="89" y="8"/>
                  <a:pt x="39" y="58"/>
                  <a:pt x="39" y="119"/>
                </a:cubicBezTo>
                <a:cubicBezTo>
                  <a:pt x="39" y="282"/>
                  <a:pt x="39" y="282"/>
                  <a:pt x="39" y="282"/>
                </a:cubicBezTo>
                <a:moveTo>
                  <a:pt x="0" y="283"/>
                </a:moveTo>
                <a:cubicBezTo>
                  <a:pt x="298" y="283"/>
                  <a:pt x="298" y="283"/>
                  <a:pt x="298" y="283"/>
                </a:cubicBezTo>
                <a:moveTo>
                  <a:pt x="205" y="145"/>
                </a:moveTo>
                <a:cubicBezTo>
                  <a:pt x="216" y="135"/>
                  <a:pt x="222" y="121"/>
                  <a:pt x="222" y="105"/>
                </a:cubicBezTo>
                <a:cubicBezTo>
                  <a:pt x="222" y="90"/>
                  <a:pt x="215" y="76"/>
                  <a:pt x="205" y="66"/>
                </a:cubicBezTo>
                <a:moveTo>
                  <a:pt x="253" y="177"/>
                </a:moveTo>
                <a:cubicBezTo>
                  <a:pt x="269" y="157"/>
                  <a:pt x="279" y="133"/>
                  <a:pt x="279" y="105"/>
                </a:cubicBezTo>
                <a:cubicBezTo>
                  <a:pt x="279" y="78"/>
                  <a:pt x="269" y="52"/>
                  <a:pt x="252" y="33"/>
                </a:cubicBezTo>
                <a:moveTo>
                  <a:pt x="302" y="211"/>
                </a:moveTo>
                <a:cubicBezTo>
                  <a:pt x="324" y="182"/>
                  <a:pt x="338" y="145"/>
                  <a:pt x="338" y="105"/>
                </a:cubicBezTo>
                <a:cubicBezTo>
                  <a:pt x="338" y="66"/>
                  <a:pt x="324" y="29"/>
                  <a:pt x="302"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4" name="Clock_E917" title="Icon of a clock">
            <a:extLst>
              <a:ext uri="{FF2B5EF4-FFF2-40B4-BE49-F238E27FC236}">
                <a16:creationId xmlns:a16="http://schemas.microsoft.com/office/drawing/2014/main" id="{BB25ED4C-5233-4830-A3A8-42E8717915D6}"/>
              </a:ext>
            </a:extLst>
          </p:cNvPr>
          <p:cNvSpPr>
            <a:spLocks noChangeAspect="1" noEditPoints="1"/>
          </p:cNvSpPr>
          <p:nvPr/>
        </p:nvSpPr>
        <p:spPr bwMode="auto">
          <a:xfrm>
            <a:off x="753466" y="5780574"/>
            <a:ext cx="365529" cy="365708"/>
          </a:xfrm>
          <a:custGeom>
            <a:avLst/>
            <a:gdLst>
              <a:gd name="T0" fmla="*/ 1610 w 3220"/>
              <a:gd name="T1" fmla="*/ 0 h 3220"/>
              <a:gd name="T2" fmla="*/ 0 w 3220"/>
              <a:gd name="T3" fmla="*/ 1610 h 3220"/>
              <a:gd name="T4" fmla="*/ 1610 w 3220"/>
              <a:gd name="T5" fmla="*/ 3220 h 3220"/>
              <a:gd name="T6" fmla="*/ 3220 w 3220"/>
              <a:gd name="T7" fmla="*/ 1610 h 3220"/>
              <a:gd name="T8" fmla="*/ 1610 w 3220"/>
              <a:gd name="T9" fmla="*/ 0 h 3220"/>
              <a:gd name="T10" fmla="*/ 1486 w 3220"/>
              <a:gd name="T11" fmla="*/ 619 h 3220"/>
              <a:gd name="T12" fmla="*/ 1486 w 3220"/>
              <a:gd name="T13" fmla="*/ 1734 h 3220"/>
              <a:gd name="T14" fmla="*/ 2353 w 3220"/>
              <a:gd name="T15" fmla="*/ 1734 h 3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0" h="3220">
                <a:moveTo>
                  <a:pt x="1610" y="0"/>
                </a:moveTo>
                <a:cubicBezTo>
                  <a:pt x="721" y="0"/>
                  <a:pt x="0" y="721"/>
                  <a:pt x="0" y="1610"/>
                </a:cubicBezTo>
                <a:cubicBezTo>
                  <a:pt x="0" y="2499"/>
                  <a:pt x="721" y="3220"/>
                  <a:pt x="1610" y="3220"/>
                </a:cubicBezTo>
                <a:cubicBezTo>
                  <a:pt x="2499" y="3220"/>
                  <a:pt x="3220" y="2499"/>
                  <a:pt x="3220" y="1610"/>
                </a:cubicBezTo>
                <a:cubicBezTo>
                  <a:pt x="3220" y="721"/>
                  <a:pt x="2499" y="0"/>
                  <a:pt x="1610" y="0"/>
                </a:cubicBezTo>
                <a:close/>
                <a:moveTo>
                  <a:pt x="1486" y="619"/>
                </a:moveTo>
                <a:cubicBezTo>
                  <a:pt x="1486" y="1734"/>
                  <a:pt x="1486" y="1734"/>
                  <a:pt x="1486" y="1734"/>
                </a:cubicBezTo>
                <a:cubicBezTo>
                  <a:pt x="2353" y="1734"/>
                  <a:pt x="2353" y="1734"/>
                  <a:pt x="2353" y="17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48740931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dirty="0">
                          <a:solidFill>
                            <a:schemeClr val="tx1"/>
                          </a:solidFill>
                          <a:latin typeface="+mn-lt"/>
                          <a:ea typeface="+mn-ea"/>
                          <a:cs typeface="+mn-cs"/>
                        </a:rPr>
                        <a:t>Body of the session /</a:t>
                      </a:r>
                      <a:br>
                        <a:rPr lang="en-US" sz="1100" b="1" kern="1200" dirty="0">
                          <a:solidFill>
                            <a:srgbClr val="000000"/>
                          </a:solidFill>
                          <a:latin typeface="+mn-lt"/>
                          <a:ea typeface="+mn-ea"/>
                          <a:cs typeface="+mn-cs"/>
                        </a:rPr>
                      </a:br>
                      <a:r>
                        <a:rPr lang="en-US" sz="1100" b="1" i="1" kern="1200" dirty="0">
                          <a:solidFill>
                            <a:schemeClr val="tx1"/>
                          </a:solidFill>
                          <a:latin typeface="+mn-lt"/>
                          <a:ea typeface="+mn-ea"/>
                          <a:cs typeface="+mn-cs"/>
                        </a:rPr>
                        <a:t>discussion, activities, Q&amp;A...</a:t>
                      </a:r>
                      <a:endParaRPr lang="en-US" sz="1900" dirty="0"/>
                    </a:p>
                  </a:txBody>
                  <a:tcPr marL="93260" marR="93260" marT="46630" marB="46630" anchor="ctr">
                    <a:solidFill>
                      <a:schemeClr val="bg1">
                        <a:lumMod val="85000"/>
                      </a:schemeClr>
                    </a:solidFill>
                  </a:tcPr>
                </a:tc>
                <a:tc>
                  <a:txBody>
                    <a:bodyPr/>
                    <a:lstStyle/>
                    <a:p>
                      <a:pPr algn="l" fontAlgn="t"/>
                      <a:r>
                        <a:rPr lang="en-US" sz="1100" b="0" i="0" u="none" strike="noStrike" dirty="0">
                          <a:solidFill>
                            <a:srgbClr val="000000"/>
                          </a:solidFill>
                          <a:effectLst/>
                          <a:latin typeface="Calibri" panose="020F0502020204030204" pitchFamily="34" charset="0"/>
                        </a:rPr>
                        <a:t>Data skew</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Data movement</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Indexing for performance - overview</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Indexing for performance - CCI best practices (Ordered CCI)</a:t>
                      </a:r>
                      <a:br>
                        <a:rPr lang="en-US" sz="1100" b="0" i="0" u="none" strike="noStrike" dirty="0">
                          <a:solidFill>
                            <a:srgbClr val="000000"/>
                          </a:solidFill>
                          <a:effectLst/>
                          <a:latin typeface="Calibri" panose="020F0502020204030204" pitchFamily="34" charset="0"/>
                        </a:rPr>
                      </a:br>
                      <a:r>
                        <a:rPr lang="en-US" sz="1100" b="0" i="0" u="none" strike="noStrike" dirty="0" err="1">
                          <a:solidFill>
                            <a:srgbClr val="000000"/>
                          </a:solidFill>
                          <a:effectLst/>
                          <a:latin typeface="Calibri" panose="020F0502020204030204" pitchFamily="34" charset="0"/>
                        </a:rPr>
                        <a:t>Resultset</a:t>
                      </a:r>
                      <a:r>
                        <a:rPr lang="en-US" sz="1100" b="0" i="0" u="none" strike="noStrike" dirty="0">
                          <a:solidFill>
                            <a:srgbClr val="000000"/>
                          </a:solidFill>
                          <a:effectLst/>
                          <a:latin typeface="Calibri" panose="020F0502020204030204" pitchFamily="34" charset="0"/>
                        </a:rPr>
                        <a:t> caching</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Materialized (indexed) views</a:t>
                      </a:r>
                      <a:br>
                        <a:rPr lang="en-US" sz="1100" b="0" i="0" u="none" strike="noStrike" dirty="0">
                          <a:solidFill>
                            <a:srgbClr val="000000"/>
                          </a:solidFill>
                          <a:effectLst/>
                          <a:latin typeface="Calibri" panose="020F0502020204030204" pitchFamily="34" charset="0"/>
                        </a:rPr>
                      </a:b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DEMO: Materialized view showing matching in the query plan- run query, create MV, run same query again (not using MV) and show query plan using the MV automatically</a:t>
                      </a:r>
                      <a:br>
                        <a:rPr lang="en-US" sz="1100" b="0" i="0" u="none" strike="noStrike" dirty="0">
                          <a:solidFill>
                            <a:srgbClr val="000000"/>
                          </a:solidFill>
                          <a:effectLst/>
                          <a:latin typeface="Calibri" panose="020F0502020204030204" pitchFamily="34" charset="0"/>
                        </a:rPr>
                      </a:b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CTAS vs Ins/Del/</a:t>
                      </a:r>
                      <a:r>
                        <a:rPr lang="en-US" sz="1100" b="0" i="0" u="none" strike="noStrike" dirty="0" err="1">
                          <a:solidFill>
                            <a:srgbClr val="000000"/>
                          </a:solidFill>
                          <a:effectLst/>
                          <a:latin typeface="Calibri" panose="020F0502020204030204" pitchFamily="34" charset="0"/>
                        </a:rPr>
                        <a:t>Upd</a:t>
                      </a:r>
                      <a:r>
                        <a:rPr lang="en-US" sz="1100" b="0" i="0" u="none" strike="noStrike" dirty="0">
                          <a:solidFill>
                            <a:srgbClr val="000000"/>
                          </a:solidFill>
                          <a:effectLst/>
                          <a:latin typeface="Calibri" panose="020F0502020204030204" pitchFamily="34" charset="0"/>
                        </a:rPr>
                        <a:t>/</a:t>
                      </a:r>
                      <a:r>
                        <a:rPr lang="en-US" sz="1100" b="0" i="0" u="none" strike="noStrike" dirty="0" err="1">
                          <a:solidFill>
                            <a:srgbClr val="000000"/>
                          </a:solidFill>
                          <a:effectLst/>
                          <a:latin typeface="Calibri" panose="020F0502020204030204" pitchFamily="34" charset="0"/>
                        </a:rPr>
                        <a:t>Mrg</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Perf anti-patterns (indexes, partitions, views, </a:t>
                      </a:r>
                      <a:r>
                        <a:rPr lang="en-US" sz="1100" b="0" i="0" u="none" strike="noStrike" dirty="0" err="1">
                          <a:solidFill>
                            <a:srgbClr val="000000"/>
                          </a:solidFill>
                          <a:effectLst/>
                          <a:latin typeface="Calibri" panose="020F0502020204030204" pitchFamily="34" charset="0"/>
                        </a:rPr>
                        <a:t>udf's</a:t>
                      </a:r>
                      <a:r>
                        <a:rPr lang="en-US" sz="1100" b="0" i="0" u="none" strike="noStrike" dirty="0">
                          <a:solidFill>
                            <a:srgbClr val="000000"/>
                          </a:solidFill>
                          <a:effectLst/>
                          <a:latin typeface="Calibri" panose="020F0502020204030204" pitchFamily="34" charset="0"/>
                        </a:rPr>
                        <a:t>)</a:t>
                      </a: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Go to break Review timing for break, remind audience to stay signed into the meeting, when session will resume, and what they will be doing next. (Data Loading &amp; Data Lake Organization)</a:t>
                      </a:r>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r>
              <a:rPr lang="en-US" sz="1224" b="1" dirty="0">
                <a:latin typeface="Segoe UI"/>
                <a:cs typeface="Segoe UI"/>
              </a:rPr>
              <a:t>Owner: Sean Norman</a:t>
            </a:r>
            <a:endParaRPr lang="en-US" sz="1836" dirty="0"/>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CSA13P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r>
              <a:rPr lang="en-US" sz="2856" spc="-51" dirty="0">
                <a:ln w="3175">
                  <a:noFill/>
                </a:ln>
                <a:solidFill>
                  <a:srgbClr val="000000"/>
                </a:solidFill>
                <a:latin typeface="Segoe UI Semibold"/>
                <a:cs typeface="Segoe UI"/>
              </a:rPr>
              <a:t>Design Presentation: DW Optimization Part 2</a:t>
            </a:r>
            <a:endParaRPr lang="en-US" sz="1836" dirty="0"/>
          </a:p>
        </p:txBody>
      </p:sp>
    </p:spTree>
    <p:extLst>
      <p:ext uri="{BB962C8B-B14F-4D97-AF65-F5344CB8AC3E}">
        <p14:creationId xmlns:p14="http://schemas.microsoft.com/office/powerpoint/2010/main" val="47658630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 name="Table 69">
            <a:extLst>
              <a:ext uri="{FF2B5EF4-FFF2-40B4-BE49-F238E27FC236}">
                <a16:creationId xmlns:a16="http://schemas.microsoft.com/office/drawing/2014/main" id="{4790B5D4-B0A1-4761-AAE8-F3D119E5D006}"/>
              </a:ext>
            </a:extLst>
          </p:cNvPr>
          <p:cNvGraphicFramePr>
            <a:graphicFrameLocks noGrp="1"/>
          </p:cNvGraphicFramePr>
          <p:nvPr/>
        </p:nvGraphicFramePr>
        <p:xfrm>
          <a:off x="458009" y="151558"/>
          <a:ext cx="11520074" cy="274281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TRAVEL  /  TRANSPORTATION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Train, steam engine, railroad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Train, Amtrak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Train, tram, bullet train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Boat, ship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Airplane, flight, airline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Rocket, space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Bicycle, bike, bicyclist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Bicycle, bike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Truck, mover, semi-truck, shipping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Car, vehicle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Car, vehicle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Smart car, connected car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Earth, globe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GPS, directions, navigation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route,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quest, destination, journey</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slow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RPM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fast, quick, rapid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T–W</a:t>
            </a:r>
          </a:p>
        </p:txBody>
      </p:sp>
      <p:sp>
        <p:nvSpPr>
          <p:cNvPr id="47" name="globe_4" title="Icon of the earth">
            <a:extLst>
              <a:ext uri="{FF2B5EF4-FFF2-40B4-BE49-F238E27FC236}">
                <a16:creationId xmlns:a16="http://schemas.microsoft.com/office/drawing/2014/main" id="{40DD89BF-7943-4EBD-B837-AE37FF62C9FD}"/>
              </a:ext>
            </a:extLst>
          </p:cNvPr>
          <p:cNvSpPr>
            <a:spLocks noChangeAspect="1" noEditPoints="1"/>
          </p:cNvSpPr>
          <p:nvPr/>
        </p:nvSpPr>
        <p:spPr bwMode="auto">
          <a:xfrm>
            <a:off x="757415" y="2123496"/>
            <a:ext cx="361174"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38 w 332"/>
              <a:gd name="T21" fmla="*/ 255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38" y="255"/>
                  <a:pt x="38" y="255"/>
                  <a:pt x="38" y="255"/>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8" name="POI_ECAF" title="Icon of a map location marker">
            <a:extLst>
              <a:ext uri="{FF2B5EF4-FFF2-40B4-BE49-F238E27FC236}">
                <a16:creationId xmlns:a16="http://schemas.microsoft.com/office/drawing/2014/main" id="{B510CD0B-E9A1-48F2-A4BC-B1DAAD47C512}"/>
              </a:ext>
            </a:extLst>
          </p:cNvPr>
          <p:cNvSpPr>
            <a:spLocks noChangeAspect="1" noEditPoints="1"/>
          </p:cNvSpPr>
          <p:nvPr/>
        </p:nvSpPr>
        <p:spPr bwMode="auto">
          <a:xfrm>
            <a:off x="1783713" y="2123496"/>
            <a:ext cx="228545" cy="365708"/>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9" name="location_5" title="Icon of a pin">
            <a:extLst>
              <a:ext uri="{FF2B5EF4-FFF2-40B4-BE49-F238E27FC236}">
                <a16:creationId xmlns:a16="http://schemas.microsoft.com/office/drawing/2014/main" id="{CE63DA3B-169A-4959-95A2-C4C6E943764F}"/>
              </a:ext>
            </a:extLst>
          </p:cNvPr>
          <p:cNvSpPr>
            <a:spLocks noChangeAspect="1" noEditPoints="1"/>
          </p:cNvSpPr>
          <p:nvPr/>
        </p:nvSpPr>
        <p:spPr bwMode="auto">
          <a:xfrm>
            <a:off x="3752937" y="2123496"/>
            <a:ext cx="130030" cy="365708"/>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6" name="location_3" title="Icon of a map with a pin in it">
            <a:extLst>
              <a:ext uri="{FF2B5EF4-FFF2-40B4-BE49-F238E27FC236}">
                <a16:creationId xmlns:a16="http://schemas.microsoft.com/office/drawing/2014/main" id="{222393A7-6299-46C9-AB00-9F32A207E499}"/>
              </a:ext>
            </a:extLst>
          </p:cNvPr>
          <p:cNvSpPr>
            <a:spLocks noChangeAspect="1" noEditPoints="1"/>
          </p:cNvSpPr>
          <p:nvPr/>
        </p:nvSpPr>
        <p:spPr bwMode="auto">
          <a:xfrm>
            <a:off x="2640317" y="2123496"/>
            <a:ext cx="435303" cy="365708"/>
          </a:xfrm>
          <a:custGeom>
            <a:avLst/>
            <a:gdLst>
              <a:gd name="T0" fmla="*/ 84 w 360"/>
              <a:gd name="T1" fmla="*/ 109 h 302"/>
              <a:gd name="T2" fmla="*/ 276 w 360"/>
              <a:gd name="T3" fmla="*/ 109 h 302"/>
              <a:gd name="T4" fmla="*/ 360 w 360"/>
              <a:gd name="T5" fmla="*/ 302 h 302"/>
              <a:gd name="T6" fmla="*/ 0 w 360"/>
              <a:gd name="T7" fmla="*/ 302 h 302"/>
              <a:gd name="T8" fmla="*/ 84 w 360"/>
              <a:gd name="T9" fmla="*/ 109 h 302"/>
              <a:gd name="T10" fmla="*/ 180 w 360"/>
              <a:gd name="T11" fmla="*/ 72 h 302"/>
              <a:gd name="T12" fmla="*/ 216 w 360"/>
              <a:gd name="T13" fmla="*/ 36 h 302"/>
              <a:gd name="T14" fmla="*/ 180 w 360"/>
              <a:gd name="T15" fmla="*/ 0 h 302"/>
              <a:gd name="T16" fmla="*/ 144 w 360"/>
              <a:gd name="T17" fmla="*/ 36 h 302"/>
              <a:gd name="T18" fmla="*/ 180 w 360"/>
              <a:gd name="T19" fmla="*/ 72 h 302"/>
              <a:gd name="T20" fmla="*/ 180 w 360"/>
              <a:gd name="T21" fmla="*/ 72 h 302"/>
              <a:gd name="T22" fmla="*/ 180 w 360"/>
              <a:gd name="T23" fmla="*/ 216 h 302"/>
              <a:gd name="T24" fmla="*/ 36 w 360"/>
              <a:gd name="T25" fmla="*/ 218 h 302"/>
              <a:gd name="T26" fmla="*/ 323 w 360"/>
              <a:gd name="T27" fmla="*/ 218 h 302"/>
              <a:gd name="T28" fmla="*/ 111 w 360"/>
              <a:gd name="T29" fmla="*/ 218 h 302"/>
              <a:gd name="T30" fmla="*/ 94 w 360"/>
              <a:gd name="T31" fmla="*/ 302 h 302"/>
              <a:gd name="T32" fmla="*/ 267 w 360"/>
              <a:gd name="T33" fmla="*/ 302 h 302"/>
              <a:gd name="T34" fmla="*/ 222 w 360"/>
              <a:gd name="T35" fmla="*/ 109 h 302"/>
              <a:gd name="T36" fmla="*/ 236 w 360"/>
              <a:gd name="T37" fmla="*/ 169 h 302"/>
              <a:gd name="T38" fmla="*/ 302 w 360"/>
              <a:gd name="T39" fmla="*/ 16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302">
                <a:moveTo>
                  <a:pt x="84" y="109"/>
                </a:moveTo>
                <a:cubicBezTo>
                  <a:pt x="276" y="109"/>
                  <a:pt x="276" y="109"/>
                  <a:pt x="276" y="109"/>
                </a:cubicBezTo>
                <a:cubicBezTo>
                  <a:pt x="360" y="302"/>
                  <a:pt x="360" y="302"/>
                  <a:pt x="360" y="302"/>
                </a:cubicBezTo>
                <a:cubicBezTo>
                  <a:pt x="0" y="302"/>
                  <a:pt x="0" y="302"/>
                  <a:pt x="0" y="302"/>
                </a:cubicBezTo>
                <a:lnTo>
                  <a:pt x="84" y="109"/>
                </a:lnTo>
                <a:close/>
                <a:moveTo>
                  <a:pt x="180" y="72"/>
                </a:moveTo>
                <a:cubicBezTo>
                  <a:pt x="200" y="72"/>
                  <a:pt x="216" y="56"/>
                  <a:pt x="216" y="36"/>
                </a:cubicBezTo>
                <a:cubicBezTo>
                  <a:pt x="216" y="16"/>
                  <a:pt x="200" y="0"/>
                  <a:pt x="180" y="0"/>
                </a:cubicBezTo>
                <a:cubicBezTo>
                  <a:pt x="160" y="0"/>
                  <a:pt x="144" y="16"/>
                  <a:pt x="144" y="36"/>
                </a:cubicBezTo>
                <a:cubicBezTo>
                  <a:pt x="144" y="56"/>
                  <a:pt x="160" y="72"/>
                  <a:pt x="180" y="72"/>
                </a:cubicBezTo>
                <a:close/>
                <a:moveTo>
                  <a:pt x="180" y="72"/>
                </a:moveTo>
                <a:cubicBezTo>
                  <a:pt x="180" y="216"/>
                  <a:pt x="180" y="216"/>
                  <a:pt x="180" y="216"/>
                </a:cubicBezTo>
                <a:moveTo>
                  <a:pt x="36" y="218"/>
                </a:moveTo>
                <a:cubicBezTo>
                  <a:pt x="323" y="218"/>
                  <a:pt x="323" y="218"/>
                  <a:pt x="323" y="218"/>
                </a:cubicBezTo>
                <a:moveTo>
                  <a:pt x="111" y="218"/>
                </a:moveTo>
                <a:cubicBezTo>
                  <a:pt x="94" y="302"/>
                  <a:pt x="94" y="302"/>
                  <a:pt x="94" y="302"/>
                </a:cubicBezTo>
                <a:moveTo>
                  <a:pt x="267" y="302"/>
                </a:moveTo>
                <a:cubicBezTo>
                  <a:pt x="222" y="109"/>
                  <a:pt x="222" y="109"/>
                  <a:pt x="222" y="109"/>
                </a:cubicBezTo>
                <a:moveTo>
                  <a:pt x="236" y="169"/>
                </a:moveTo>
                <a:cubicBezTo>
                  <a:pt x="302" y="169"/>
                  <a:pt x="302" y="169"/>
                  <a:pt x="302" y="1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8" name="Cycling_EAC7" title="Icon of a person riding a bicycle">
            <a:extLst>
              <a:ext uri="{FF2B5EF4-FFF2-40B4-BE49-F238E27FC236}">
                <a16:creationId xmlns:a16="http://schemas.microsoft.com/office/drawing/2014/main" id="{080BEAA6-2EBE-4A2D-94BD-7A07E8D20418}"/>
              </a:ext>
            </a:extLst>
          </p:cNvPr>
          <p:cNvSpPr>
            <a:spLocks noChangeAspect="1" noEditPoints="1"/>
          </p:cNvSpPr>
          <p:nvPr/>
        </p:nvSpPr>
        <p:spPr bwMode="auto">
          <a:xfrm>
            <a:off x="6487238" y="1209223"/>
            <a:ext cx="421332" cy="365708"/>
          </a:xfrm>
          <a:custGeom>
            <a:avLst/>
            <a:gdLst>
              <a:gd name="T0" fmla="*/ 1248 w 3748"/>
              <a:gd name="T1" fmla="*/ 2628 h 3252"/>
              <a:gd name="T2" fmla="*/ 624 w 3748"/>
              <a:gd name="T3" fmla="*/ 3252 h 3252"/>
              <a:gd name="T4" fmla="*/ 0 w 3748"/>
              <a:gd name="T5" fmla="*/ 2628 h 3252"/>
              <a:gd name="T6" fmla="*/ 624 w 3748"/>
              <a:gd name="T7" fmla="*/ 2004 h 3252"/>
              <a:gd name="T8" fmla="*/ 1248 w 3748"/>
              <a:gd name="T9" fmla="*/ 2628 h 3252"/>
              <a:gd name="T10" fmla="*/ 3124 w 3748"/>
              <a:gd name="T11" fmla="*/ 2004 h 3252"/>
              <a:gd name="T12" fmla="*/ 2500 w 3748"/>
              <a:gd name="T13" fmla="*/ 2628 h 3252"/>
              <a:gd name="T14" fmla="*/ 3124 w 3748"/>
              <a:gd name="T15" fmla="*/ 3252 h 3252"/>
              <a:gd name="T16" fmla="*/ 3748 w 3748"/>
              <a:gd name="T17" fmla="*/ 2628 h 3252"/>
              <a:gd name="T18" fmla="*/ 3124 w 3748"/>
              <a:gd name="T19" fmla="*/ 2004 h 3252"/>
              <a:gd name="T20" fmla="*/ 2631 w 3748"/>
              <a:gd name="T21" fmla="*/ 0 h 3252"/>
              <a:gd name="T22" fmla="*/ 2255 w 3748"/>
              <a:gd name="T23" fmla="*/ 376 h 3252"/>
              <a:gd name="T24" fmla="*/ 2631 w 3748"/>
              <a:gd name="T25" fmla="*/ 753 h 3252"/>
              <a:gd name="T26" fmla="*/ 3008 w 3748"/>
              <a:gd name="T27" fmla="*/ 376 h 3252"/>
              <a:gd name="T28" fmla="*/ 2631 w 3748"/>
              <a:gd name="T29" fmla="*/ 0 h 3252"/>
              <a:gd name="T30" fmla="*/ 2271 w 3748"/>
              <a:gd name="T31" fmla="*/ 493 h 3252"/>
              <a:gd name="T32" fmla="*/ 1330 w 3748"/>
              <a:gd name="T33" fmla="*/ 1435 h 3252"/>
              <a:gd name="T34" fmla="*/ 1330 w 3748"/>
              <a:gd name="T35" fmla="*/ 1839 h 3252"/>
              <a:gd name="T36" fmla="*/ 1618 w 3748"/>
              <a:gd name="T37" fmla="*/ 2122 h 3252"/>
              <a:gd name="T38" fmla="*/ 1619 w 3748"/>
              <a:gd name="T39" fmla="*/ 2125 h 3252"/>
              <a:gd name="T40" fmla="*/ 1620 w 3748"/>
              <a:gd name="T41" fmla="*/ 2753 h 3252"/>
              <a:gd name="T42" fmla="*/ 1866 w 3748"/>
              <a:gd name="T43" fmla="*/ 2999 h 3252"/>
              <a:gd name="T44" fmla="*/ 1866 w 3748"/>
              <a:gd name="T45" fmla="*/ 2999 h 3252"/>
              <a:gd name="T46" fmla="*/ 2113 w 3748"/>
              <a:gd name="T47" fmla="*/ 2752 h 3252"/>
              <a:gd name="T48" fmla="*/ 2113 w 3748"/>
              <a:gd name="T49" fmla="*/ 1872 h 3252"/>
              <a:gd name="T50" fmla="*/ 2110 w 3748"/>
              <a:gd name="T51" fmla="*/ 1867 h 3252"/>
              <a:gd name="T52" fmla="*/ 1941 w 3748"/>
              <a:gd name="T53" fmla="*/ 1692 h 3252"/>
              <a:gd name="T54" fmla="*/ 1941 w 3748"/>
              <a:gd name="T55" fmla="*/ 1687 h 3252"/>
              <a:gd name="T56" fmla="*/ 2307 w 3748"/>
              <a:gd name="T57" fmla="*/ 1322 h 3252"/>
              <a:gd name="T58" fmla="*/ 2313 w 3748"/>
              <a:gd name="T59" fmla="*/ 1322 h 3252"/>
              <a:gd name="T60" fmla="*/ 2617 w 3748"/>
              <a:gd name="T61" fmla="*/ 1626 h 3252"/>
              <a:gd name="T62" fmla="*/ 2622 w 3748"/>
              <a:gd name="T63" fmla="*/ 1628 h 3252"/>
              <a:gd name="T64" fmla="*/ 3245 w 3748"/>
              <a:gd name="T65" fmla="*/ 1628 h 3252"/>
              <a:gd name="T66" fmla="*/ 3498 w 3748"/>
              <a:gd name="T67" fmla="*/ 1375 h 3252"/>
              <a:gd name="T68" fmla="*/ 3498 w 3748"/>
              <a:gd name="T69" fmla="*/ 1375 h 3252"/>
              <a:gd name="T70" fmla="*/ 3245 w 3748"/>
              <a:gd name="T71" fmla="*/ 1123 h 3252"/>
              <a:gd name="T72" fmla="*/ 2870 w 3748"/>
              <a:gd name="T73" fmla="*/ 1123 h 3252"/>
              <a:gd name="T74" fmla="*/ 2868 w 3748"/>
              <a:gd name="T75" fmla="*/ 1122 h 3252"/>
              <a:gd name="T76" fmla="*/ 2464 w 3748"/>
              <a:gd name="T77" fmla="*/ 718 h 3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8" h="3252">
                <a:moveTo>
                  <a:pt x="1248" y="2628"/>
                </a:moveTo>
                <a:cubicBezTo>
                  <a:pt x="1248" y="2972"/>
                  <a:pt x="968" y="3252"/>
                  <a:pt x="624" y="3252"/>
                </a:cubicBezTo>
                <a:cubicBezTo>
                  <a:pt x="280" y="3252"/>
                  <a:pt x="0" y="2972"/>
                  <a:pt x="0" y="2628"/>
                </a:cubicBezTo>
                <a:cubicBezTo>
                  <a:pt x="0" y="2284"/>
                  <a:pt x="280" y="2004"/>
                  <a:pt x="624" y="2004"/>
                </a:cubicBezTo>
                <a:cubicBezTo>
                  <a:pt x="968" y="2004"/>
                  <a:pt x="1248" y="2284"/>
                  <a:pt x="1248" y="2628"/>
                </a:cubicBezTo>
                <a:close/>
                <a:moveTo>
                  <a:pt x="3124" y="2004"/>
                </a:moveTo>
                <a:cubicBezTo>
                  <a:pt x="2780" y="2004"/>
                  <a:pt x="2500" y="2284"/>
                  <a:pt x="2500" y="2628"/>
                </a:cubicBezTo>
                <a:cubicBezTo>
                  <a:pt x="2500" y="2972"/>
                  <a:pt x="2780" y="3252"/>
                  <a:pt x="3124" y="3252"/>
                </a:cubicBezTo>
                <a:cubicBezTo>
                  <a:pt x="3468" y="3252"/>
                  <a:pt x="3748" y="2972"/>
                  <a:pt x="3748" y="2628"/>
                </a:cubicBezTo>
                <a:cubicBezTo>
                  <a:pt x="3748" y="2284"/>
                  <a:pt x="3468" y="2004"/>
                  <a:pt x="3124" y="2004"/>
                </a:cubicBezTo>
                <a:close/>
                <a:moveTo>
                  <a:pt x="2631" y="0"/>
                </a:moveTo>
                <a:cubicBezTo>
                  <a:pt x="2423" y="0"/>
                  <a:pt x="2255" y="168"/>
                  <a:pt x="2255" y="376"/>
                </a:cubicBezTo>
                <a:cubicBezTo>
                  <a:pt x="2255" y="584"/>
                  <a:pt x="2423" y="753"/>
                  <a:pt x="2631" y="753"/>
                </a:cubicBezTo>
                <a:cubicBezTo>
                  <a:pt x="2839" y="753"/>
                  <a:pt x="3008" y="584"/>
                  <a:pt x="3008" y="376"/>
                </a:cubicBezTo>
                <a:cubicBezTo>
                  <a:pt x="3008" y="168"/>
                  <a:pt x="2839" y="0"/>
                  <a:pt x="2631" y="0"/>
                </a:cubicBezTo>
                <a:close/>
                <a:moveTo>
                  <a:pt x="2271" y="493"/>
                </a:moveTo>
                <a:cubicBezTo>
                  <a:pt x="1330" y="1435"/>
                  <a:pt x="1330" y="1435"/>
                  <a:pt x="1330" y="1435"/>
                </a:cubicBezTo>
                <a:cubicBezTo>
                  <a:pt x="1217" y="1547"/>
                  <a:pt x="1217" y="1726"/>
                  <a:pt x="1330" y="1839"/>
                </a:cubicBezTo>
                <a:cubicBezTo>
                  <a:pt x="1618" y="2122"/>
                  <a:pt x="1618" y="2122"/>
                  <a:pt x="1618" y="2122"/>
                </a:cubicBezTo>
                <a:cubicBezTo>
                  <a:pt x="1619" y="2123"/>
                  <a:pt x="1619" y="2124"/>
                  <a:pt x="1619" y="2125"/>
                </a:cubicBezTo>
                <a:cubicBezTo>
                  <a:pt x="1620" y="2753"/>
                  <a:pt x="1620" y="2753"/>
                  <a:pt x="1620" y="2753"/>
                </a:cubicBezTo>
                <a:cubicBezTo>
                  <a:pt x="1620" y="2889"/>
                  <a:pt x="1731" y="2999"/>
                  <a:pt x="1866" y="2999"/>
                </a:cubicBezTo>
                <a:cubicBezTo>
                  <a:pt x="1866" y="2999"/>
                  <a:pt x="1866" y="2999"/>
                  <a:pt x="1866" y="2999"/>
                </a:cubicBezTo>
                <a:cubicBezTo>
                  <a:pt x="2002" y="2999"/>
                  <a:pt x="2113" y="2888"/>
                  <a:pt x="2113" y="2752"/>
                </a:cubicBezTo>
                <a:cubicBezTo>
                  <a:pt x="2113" y="1872"/>
                  <a:pt x="2113" y="1872"/>
                  <a:pt x="2113" y="1872"/>
                </a:cubicBezTo>
                <a:cubicBezTo>
                  <a:pt x="2113" y="1870"/>
                  <a:pt x="2112" y="1868"/>
                  <a:pt x="2110" y="1867"/>
                </a:cubicBezTo>
                <a:cubicBezTo>
                  <a:pt x="1941" y="1692"/>
                  <a:pt x="1941" y="1692"/>
                  <a:pt x="1941" y="1692"/>
                </a:cubicBezTo>
                <a:cubicBezTo>
                  <a:pt x="1940" y="1691"/>
                  <a:pt x="1940" y="1689"/>
                  <a:pt x="1941" y="1687"/>
                </a:cubicBezTo>
                <a:cubicBezTo>
                  <a:pt x="2307" y="1322"/>
                  <a:pt x="2307" y="1322"/>
                  <a:pt x="2307" y="1322"/>
                </a:cubicBezTo>
                <a:cubicBezTo>
                  <a:pt x="2309" y="1320"/>
                  <a:pt x="2311" y="1320"/>
                  <a:pt x="2313" y="1322"/>
                </a:cubicBezTo>
                <a:cubicBezTo>
                  <a:pt x="2617" y="1626"/>
                  <a:pt x="2617" y="1626"/>
                  <a:pt x="2617" y="1626"/>
                </a:cubicBezTo>
                <a:cubicBezTo>
                  <a:pt x="2619" y="1627"/>
                  <a:pt x="2620" y="1628"/>
                  <a:pt x="2622" y="1628"/>
                </a:cubicBezTo>
                <a:cubicBezTo>
                  <a:pt x="3245" y="1628"/>
                  <a:pt x="3245" y="1628"/>
                  <a:pt x="3245" y="1628"/>
                </a:cubicBezTo>
                <a:cubicBezTo>
                  <a:pt x="3385" y="1628"/>
                  <a:pt x="3498" y="1515"/>
                  <a:pt x="3498" y="1375"/>
                </a:cubicBezTo>
                <a:cubicBezTo>
                  <a:pt x="3498" y="1375"/>
                  <a:pt x="3498" y="1375"/>
                  <a:pt x="3498" y="1375"/>
                </a:cubicBezTo>
                <a:cubicBezTo>
                  <a:pt x="3498" y="1236"/>
                  <a:pt x="3385" y="1123"/>
                  <a:pt x="3245" y="1123"/>
                </a:cubicBezTo>
                <a:cubicBezTo>
                  <a:pt x="2870" y="1123"/>
                  <a:pt x="2870" y="1123"/>
                  <a:pt x="2870" y="1123"/>
                </a:cubicBezTo>
                <a:cubicBezTo>
                  <a:pt x="2869" y="1123"/>
                  <a:pt x="2868" y="1122"/>
                  <a:pt x="2868" y="1122"/>
                </a:cubicBezTo>
                <a:cubicBezTo>
                  <a:pt x="2464" y="718"/>
                  <a:pt x="2464" y="718"/>
                  <a:pt x="2464" y="71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9" name="car_3" title="Icon of a car with signal lines on top">
            <a:extLst>
              <a:ext uri="{FF2B5EF4-FFF2-40B4-BE49-F238E27FC236}">
                <a16:creationId xmlns:a16="http://schemas.microsoft.com/office/drawing/2014/main" id="{6052AD01-0C81-4595-B16B-8B8507FCA7D2}"/>
              </a:ext>
            </a:extLst>
          </p:cNvPr>
          <p:cNvSpPr>
            <a:spLocks noChangeAspect="1" noEditPoints="1"/>
          </p:cNvSpPr>
          <p:nvPr/>
        </p:nvSpPr>
        <p:spPr bwMode="auto">
          <a:xfrm>
            <a:off x="11251160" y="1203240"/>
            <a:ext cx="502849" cy="377676"/>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 name="Truck" title="Icon of a truck with a storage trailer">
            <a:extLst>
              <a:ext uri="{FF2B5EF4-FFF2-40B4-BE49-F238E27FC236}">
                <a16:creationId xmlns:a16="http://schemas.microsoft.com/office/drawing/2014/main" id="{B6CBBC55-16B0-4DF0-9B0B-5EBFBE08E58E}"/>
              </a:ext>
            </a:extLst>
          </p:cNvPr>
          <p:cNvSpPr>
            <a:spLocks noChangeAspect="1" noEditPoints="1"/>
          </p:cNvSpPr>
          <p:nvPr/>
        </p:nvSpPr>
        <p:spPr bwMode="auto">
          <a:xfrm>
            <a:off x="8302639" y="1245624"/>
            <a:ext cx="639989" cy="292909"/>
          </a:xfrm>
          <a:custGeom>
            <a:avLst/>
            <a:gdLst>
              <a:gd name="T0" fmla="*/ 294 w 360"/>
              <a:gd name="T1" fmla="*/ 148 h 163"/>
              <a:gd name="T2" fmla="*/ 309 w 360"/>
              <a:gd name="T3" fmla="*/ 133 h 163"/>
              <a:gd name="T4" fmla="*/ 324 w 360"/>
              <a:gd name="T5" fmla="*/ 148 h 163"/>
              <a:gd name="T6" fmla="*/ 309 w 360"/>
              <a:gd name="T7" fmla="*/ 163 h 163"/>
              <a:gd name="T8" fmla="*/ 294 w 360"/>
              <a:gd name="T9" fmla="*/ 148 h 163"/>
              <a:gd name="T10" fmla="*/ 80 w 360"/>
              <a:gd name="T11" fmla="*/ 163 h 163"/>
              <a:gd name="T12" fmla="*/ 95 w 360"/>
              <a:gd name="T13" fmla="*/ 148 h 163"/>
              <a:gd name="T14" fmla="*/ 80 w 360"/>
              <a:gd name="T15" fmla="*/ 133 h 163"/>
              <a:gd name="T16" fmla="*/ 65 w 360"/>
              <a:gd name="T17" fmla="*/ 148 h 163"/>
              <a:gd name="T18" fmla="*/ 80 w 360"/>
              <a:gd name="T19" fmla="*/ 163 h 163"/>
              <a:gd name="T20" fmla="*/ 346 w 360"/>
              <a:gd name="T21" fmla="*/ 148 h 163"/>
              <a:gd name="T22" fmla="*/ 346 w 360"/>
              <a:gd name="T23" fmla="*/ 110 h 163"/>
              <a:gd name="T24" fmla="*/ 333 w 360"/>
              <a:gd name="T25" fmla="*/ 97 h 163"/>
              <a:gd name="T26" fmla="*/ 207 w 360"/>
              <a:gd name="T27" fmla="*/ 97 h 163"/>
              <a:gd name="T28" fmla="*/ 95 w 360"/>
              <a:gd name="T29" fmla="*/ 148 h 163"/>
              <a:gd name="T30" fmla="*/ 294 w 360"/>
              <a:gd name="T31" fmla="*/ 148 h 163"/>
              <a:gd name="T32" fmla="*/ 324 w 360"/>
              <a:gd name="T33" fmla="*/ 148 h 163"/>
              <a:gd name="T34" fmla="*/ 360 w 360"/>
              <a:gd name="T35" fmla="*/ 148 h 163"/>
              <a:gd name="T36" fmla="*/ 207 w 360"/>
              <a:gd name="T37" fmla="*/ 148 h 163"/>
              <a:gd name="T38" fmla="*/ 207 w 360"/>
              <a:gd name="T39" fmla="*/ 0 h 163"/>
              <a:gd name="T40" fmla="*/ 22 w 360"/>
              <a:gd name="T41" fmla="*/ 0 h 163"/>
              <a:gd name="T42" fmla="*/ 22 w 360"/>
              <a:gd name="T43" fmla="*/ 148 h 163"/>
              <a:gd name="T44" fmla="*/ 65 w 360"/>
              <a:gd name="T45" fmla="*/ 148 h 163"/>
              <a:gd name="T46" fmla="*/ 295 w 360"/>
              <a:gd name="T47" fmla="*/ 97 h 163"/>
              <a:gd name="T48" fmla="*/ 251 w 360"/>
              <a:gd name="T49" fmla="*/ 52 h 163"/>
              <a:gd name="T50" fmla="*/ 207 w 360"/>
              <a:gd name="T51" fmla="*/ 52 h 163"/>
              <a:gd name="T52" fmla="*/ 22 w 360"/>
              <a:gd name="T53" fmla="*/ 133 h 163"/>
              <a:gd name="T54" fmla="*/ 0 w 360"/>
              <a:gd name="T55" fmla="*/ 13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163">
                <a:moveTo>
                  <a:pt x="294" y="148"/>
                </a:moveTo>
                <a:cubicBezTo>
                  <a:pt x="294" y="139"/>
                  <a:pt x="301" y="133"/>
                  <a:pt x="309" y="133"/>
                </a:cubicBezTo>
                <a:cubicBezTo>
                  <a:pt x="317" y="133"/>
                  <a:pt x="324" y="139"/>
                  <a:pt x="324" y="148"/>
                </a:cubicBezTo>
                <a:cubicBezTo>
                  <a:pt x="324" y="156"/>
                  <a:pt x="317" y="163"/>
                  <a:pt x="309" y="163"/>
                </a:cubicBezTo>
                <a:cubicBezTo>
                  <a:pt x="301" y="163"/>
                  <a:pt x="294" y="156"/>
                  <a:pt x="294" y="148"/>
                </a:cubicBezTo>
                <a:close/>
                <a:moveTo>
                  <a:pt x="80" y="163"/>
                </a:moveTo>
                <a:cubicBezTo>
                  <a:pt x="88" y="163"/>
                  <a:pt x="95" y="156"/>
                  <a:pt x="95" y="148"/>
                </a:cubicBezTo>
                <a:cubicBezTo>
                  <a:pt x="95" y="139"/>
                  <a:pt x="88" y="133"/>
                  <a:pt x="80" y="133"/>
                </a:cubicBezTo>
                <a:cubicBezTo>
                  <a:pt x="72" y="133"/>
                  <a:pt x="65" y="139"/>
                  <a:pt x="65" y="148"/>
                </a:cubicBezTo>
                <a:cubicBezTo>
                  <a:pt x="65" y="156"/>
                  <a:pt x="72" y="163"/>
                  <a:pt x="80" y="163"/>
                </a:cubicBezTo>
                <a:close/>
                <a:moveTo>
                  <a:pt x="346" y="148"/>
                </a:moveTo>
                <a:cubicBezTo>
                  <a:pt x="346" y="110"/>
                  <a:pt x="346" y="110"/>
                  <a:pt x="346" y="110"/>
                </a:cubicBezTo>
                <a:cubicBezTo>
                  <a:pt x="346" y="103"/>
                  <a:pt x="340" y="97"/>
                  <a:pt x="333" y="97"/>
                </a:cubicBezTo>
                <a:cubicBezTo>
                  <a:pt x="207" y="97"/>
                  <a:pt x="207" y="97"/>
                  <a:pt x="207" y="97"/>
                </a:cubicBezTo>
                <a:moveTo>
                  <a:pt x="95" y="148"/>
                </a:moveTo>
                <a:cubicBezTo>
                  <a:pt x="294" y="148"/>
                  <a:pt x="294" y="148"/>
                  <a:pt x="294" y="148"/>
                </a:cubicBezTo>
                <a:moveTo>
                  <a:pt x="324" y="148"/>
                </a:moveTo>
                <a:cubicBezTo>
                  <a:pt x="360" y="148"/>
                  <a:pt x="360" y="148"/>
                  <a:pt x="360" y="148"/>
                </a:cubicBezTo>
                <a:moveTo>
                  <a:pt x="207" y="148"/>
                </a:moveTo>
                <a:cubicBezTo>
                  <a:pt x="207" y="0"/>
                  <a:pt x="207" y="0"/>
                  <a:pt x="207" y="0"/>
                </a:cubicBezTo>
                <a:cubicBezTo>
                  <a:pt x="22" y="0"/>
                  <a:pt x="22" y="0"/>
                  <a:pt x="22" y="0"/>
                </a:cubicBezTo>
                <a:cubicBezTo>
                  <a:pt x="22" y="148"/>
                  <a:pt x="22" y="148"/>
                  <a:pt x="22" y="148"/>
                </a:cubicBezTo>
                <a:cubicBezTo>
                  <a:pt x="65" y="148"/>
                  <a:pt x="65" y="148"/>
                  <a:pt x="65" y="148"/>
                </a:cubicBezTo>
                <a:moveTo>
                  <a:pt x="295" y="97"/>
                </a:moveTo>
                <a:cubicBezTo>
                  <a:pt x="251" y="52"/>
                  <a:pt x="251" y="52"/>
                  <a:pt x="251" y="52"/>
                </a:cubicBezTo>
                <a:cubicBezTo>
                  <a:pt x="207" y="52"/>
                  <a:pt x="207" y="52"/>
                  <a:pt x="207" y="52"/>
                </a:cubicBezTo>
                <a:moveTo>
                  <a:pt x="22" y="133"/>
                </a:moveTo>
                <a:cubicBezTo>
                  <a:pt x="0" y="133"/>
                  <a:pt x="0" y="133"/>
                  <a:pt x="0" y="13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5" name="Train2_EA0E" title="Icon of a train">
            <a:extLst>
              <a:ext uri="{FF2B5EF4-FFF2-40B4-BE49-F238E27FC236}">
                <a16:creationId xmlns:a16="http://schemas.microsoft.com/office/drawing/2014/main" id="{9258F0B8-7585-4434-A7F2-AB8BA3F7D511}"/>
              </a:ext>
            </a:extLst>
          </p:cNvPr>
          <p:cNvSpPr>
            <a:spLocks noChangeAspect="1" noEditPoints="1"/>
          </p:cNvSpPr>
          <p:nvPr/>
        </p:nvSpPr>
        <p:spPr bwMode="auto">
          <a:xfrm>
            <a:off x="1756504" y="1209223"/>
            <a:ext cx="282963" cy="365708"/>
          </a:xfrm>
          <a:custGeom>
            <a:avLst/>
            <a:gdLst>
              <a:gd name="T0" fmla="*/ 2996 w 2996"/>
              <a:gd name="T1" fmla="*/ 3872 h 3872"/>
              <a:gd name="T2" fmla="*/ 2369 w 2996"/>
              <a:gd name="T3" fmla="*/ 3245 h 3872"/>
              <a:gd name="T4" fmla="*/ 621 w 2996"/>
              <a:gd name="T5" fmla="*/ 3251 h 3872"/>
              <a:gd name="T6" fmla="*/ 0 w 2996"/>
              <a:gd name="T7" fmla="*/ 3872 h 3872"/>
              <a:gd name="T8" fmla="*/ 1867 w 2996"/>
              <a:gd name="T9" fmla="*/ 1624 h 3872"/>
              <a:gd name="T10" fmla="*/ 1492 w 2996"/>
              <a:gd name="T11" fmla="*/ 1998 h 3872"/>
              <a:gd name="T12" fmla="*/ 1117 w 2996"/>
              <a:gd name="T13" fmla="*/ 1624 h 3872"/>
              <a:gd name="T14" fmla="*/ 1492 w 2996"/>
              <a:gd name="T15" fmla="*/ 1249 h 3872"/>
              <a:gd name="T16" fmla="*/ 1867 w 2996"/>
              <a:gd name="T17" fmla="*/ 1624 h 3872"/>
              <a:gd name="T18" fmla="*/ 1492 w 2996"/>
              <a:gd name="T19" fmla="*/ 0 h 3872"/>
              <a:gd name="T20" fmla="*/ 1492 w 2996"/>
              <a:gd name="T21" fmla="*/ 749 h 3872"/>
              <a:gd name="T22" fmla="*/ 480 w 2996"/>
              <a:gd name="T23" fmla="*/ 999 h 3872"/>
              <a:gd name="T24" fmla="*/ 1492 w 2996"/>
              <a:gd name="T25" fmla="*/ 749 h 3872"/>
              <a:gd name="T26" fmla="*/ 2504 w 2996"/>
              <a:gd name="T27" fmla="*/ 999 h 3872"/>
              <a:gd name="T28" fmla="*/ 368 w 2996"/>
              <a:gd name="T29" fmla="*/ 2748 h 3872"/>
              <a:gd name="T30" fmla="*/ 2616 w 2996"/>
              <a:gd name="T31" fmla="*/ 2748 h 3872"/>
              <a:gd name="T32" fmla="*/ 1492 w 2996"/>
              <a:gd name="T33" fmla="*/ 2748 h 3872"/>
              <a:gd name="T34" fmla="*/ 1492 w 2996"/>
              <a:gd name="T35" fmla="*/ 3539 h 3872"/>
              <a:gd name="T36" fmla="*/ 2117 w 2996"/>
              <a:gd name="T37" fmla="*/ 2748 h 3872"/>
              <a:gd name="T38" fmla="*/ 2117 w 2996"/>
              <a:gd name="T39" fmla="*/ 3330 h 3872"/>
              <a:gd name="T40" fmla="*/ 867 w 2996"/>
              <a:gd name="T41" fmla="*/ 2748 h 3872"/>
              <a:gd name="T42" fmla="*/ 867 w 2996"/>
              <a:gd name="T43" fmla="*/ 3330 h 3872"/>
              <a:gd name="T44" fmla="*/ 2445 w 2996"/>
              <a:gd name="T45" fmla="*/ 3221 h 3872"/>
              <a:gd name="T46" fmla="*/ 1492 w 2996"/>
              <a:gd name="T47" fmla="*/ 3539 h 3872"/>
              <a:gd name="T48" fmla="*/ 539 w 2996"/>
              <a:gd name="T49" fmla="*/ 3221 h 3872"/>
              <a:gd name="T50" fmla="*/ 368 w 2996"/>
              <a:gd name="T51" fmla="*/ 2984 h 3872"/>
              <a:gd name="T52" fmla="*/ 368 w 2996"/>
              <a:gd name="T53" fmla="*/ 1249 h 3872"/>
              <a:gd name="T54" fmla="*/ 493 w 2996"/>
              <a:gd name="T55" fmla="*/ 874 h 3872"/>
              <a:gd name="T56" fmla="*/ 493 w 2996"/>
              <a:gd name="T57" fmla="*/ 414 h 3872"/>
              <a:gd name="T58" fmla="*/ 682 w 2996"/>
              <a:gd name="T59" fmla="*/ 171 h 3872"/>
              <a:gd name="T60" fmla="*/ 1242 w 2996"/>
              <a:gd name="T61" fmla="*/ 31 h 3872"/>
              <a:gd name="T62" fmla="*/ 1363 w 2996"/>
              <a:gd name="T63" fmla="*/ 8 h 3872"/>
              <a:gd name="T64" fmla="*/ 1492 w 2996"/>
              <a:gd name="T65" fmla="*/ 0 h 3872"/>
              <a:gd name="T66" fmla="*/ 1621 w 2996"/>
              <a:gd name="T67" fmla="*/ 8 h 3872"/>
              <a:gd name="T68" fmla="*/ 1742 w 2996"/>
              <a:gd name="T69" fmla="*/ 31 h 3872"/>
              <a:gd name="T70" fmla="*/ 2302 w 2996"/>
              <a:gd name="T71" fmla="*/ 171 h 3872"/>
              <a:gd name="T72" fmla="*/ 2491 w 2996"/>
              <a:gd name="T73" fmla="*/ 414 h 3872"/>
              <a:gd name="T74" fmla="*/ 2491 w 2996"/>
              <a:gd name="T75" fmla="*/ 874 h 3872"/>
              <a:gd name="T76" fmla="*/ 2616 w 2996"/>
              <a:gd name="T77" fmla="*/ 1249 h 3872"/>
              <a:gd name="T78" fmla="*/ 2616 w 2996"/>
              <a:gd name="T79" fmla="*/ 2984 h 3872"/>
              <a:gd name="T80" fmla="*/ 2445 w 2996"/>
              <a:gd name="T81" fmla="*/ 3221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96" h="3872">
                <a:moveTo>
                  <a:pt x="2996" y="3872"/>
                </a:moveTo>
                <a:cubicBezTo>
                  <a:pt x="2369" y="3245"/>
                  <a:pt x="2369" y="3245"/>
                  <a:pt x="2369" y="3245"/>
                </a:cubicBezTo>
                <a:moveTo>
                  <a:pt x="621" y="3251"/>
                </a:moveTo>
                <a:cubicBezTo>
                  <a:pt x="0" y="3872"/>
                  <a:pt x="0" y="3872"/>
                  <a:pt x="0" y="3872"/>
                </a:cubicBezTo>
                <a:moveTo>
                  <a:pt x="1867" y="1624"/>
                </a:moveTo>
                <a:cubicBezTo>
                  <a:pt x="1867" y="1831"/>
                  <a:pt x="1699" y="1998"/>
                  <a:pt x="1492" y="1998"/>
                </a:cubicBezTo>
                <a:cubicBezTo>
                  <a:pt x="1285" y="1998"/>
                  <a:pt x="1117" y="1831"/>
                  <a:pt x="1117" y="1624"/>
                </a:cubicBezTo>
                <a:cubicBezTo>
                  <a:pt x="1117" y="1417"/>
                  <a:pt x="1285" y="1249"/>
                  <a:pt x="1492" y="1249"/>
                </a:cubicBezTo>
                <a:cubicBezTo>
                  <a:pt x="1699" y="1249"/>
                  <a:pt x="1867" y="1417"/>
                  <a:pt x="1867" y="1624"/>
                </a:cubicBezTo>
                <a:close/>
                <a:moveTo>
                  <a:pt x="1492" y="0"/>
                </a:moveTo>
                <a:cubicBezTo>
                  <a:pt x="1492" y="749"/>
                  <a:pt x="1492" y="749"/>
                  <a:pt x="1492" y="749"/>
                </a:cubicBezTo>
                <a:moveTo>
                  <a:pt x="480" y="999"/>
                </a:moveTo>
                <a:cubicBezTo>
                  <a:pt x="1492" y="749"/>
                  <a:pt x="1492" y="749"/>
                  <a:pt x="1492" y="749"/>
                </a:cubicBezTo>
                <a:cubicBezTo>
                  <a:pt x="2504" y="999"/>
                  <a:pt x="2504" y="999"/>
                  <a:pt x="2504" y="999"/>
                </a:cubicBezTo>
                <a:moveTo>
                  <a:pt x="368" y="2748"/>
                </a:moveTo>
                <a:cubicBezTo>
                  <a:pt x="2616" y="2748"/>
                  <a:pt x="2616" y="2748"/>
                  <a:pt x="2616" y="2748"/>
                </a:cubicBezTo>
                <a:moveTo>
                  <a:pt x="1492" y="2748"/>
                </a:moveTo>
                <a:cubicBezTo>
                  <a:pt x="1492" y="3539"/>
                  <a:pt x="1492" y="3539"/>
                  <a:pt x="1492" y="3539"/>
                </a:cubicBezTo>
                <a:moveTo>
                  <a:pt x="2117" y="2748"/>
                </a:moveTo>
                <a:cubicBezTo>
                  <a:pt x="2117" y="3330"/>
                  <a:pt x="2117" y="3330"/>
                  <a:pt x="2117" y="3330"/>
                </a:cubicBezTo>
                <a:moveTo>
                  <a:pt x="867" y="2748"/>
                </a:moveTo>
                <a:cubicBezTo>
                  <a:pt x="867" y="3330"/>
                  <a:pt x="867" y="3330"/>
                  <a:pt x="867" y="3330"/>
                </a:cubicBezTo>
                <a:moveTo>
                  <a:pt x="2445" y="3221"/>
                </a:moveTo>
                <a:cubicBezTo>
                  <a:pt x="1492" y="3539"/>
                  <a:pt x="1492" y="3539"/>
                  <a:pt x="1492" y="3539"/>
                </a:cubicBezTo>
                <a:cubicBezTo>
                  <a:pt x="539" y="3221"/>
                  <a:pt x="539" y="3221"/>
                  <a:pt x="539" y="3221"/>
                </a:cubicBezTo>
                <a:cubicBezTo>
                  <a:pt x="437" y="3187"/>
                  <a:pt x="368" y="3092"/>
                  <a:pt x="368" y="2984"/>
                </a:cubicBezTo>
                <a:cubicBezTo>
                  <a:pt x="368" y="1249"/>
                  <a:pt x="368" y="1249"/>
                  <a:pt x="368" y="1249"/>
                </a:cubicBezTo>
                <a:cubicBezTo>
                  <a:pt x="493" y="874"/>
                  <a:pt x="493" y="874"/>
                  <a:pt x="493" y="874"/>
                </a:cubicBezTo>
                <a:cubicBezTo>
                  <a:pt x="493" y="414"/>
                  <a:pt x="493" y="414"/>
                  <a:pt x="493" y="414"/>
                </a:cubicBezTo>
                <a:cubicBezTo>
                  <a:pt x="493" y="299"/>
                  <a:pt x="571" y="199"/>
                  <a:pt x="682" y="171"/>
                </a:cubicBezTo>
                <a:cubicBezTo>
                  <a:pt x="1242" y="31"/>
                  <a:pt x="1242" y="31"/>
                  <a:pt x="1242" y="31"/>
                </a:cubicBezTo>
                <a:cubicBezTo>
                  <a:pt x="1281" y="21"/>
                  <a:pt x="1321" y="13"/>
                  <a:pt x="1363" y="8"/>
                </a:cubicBezTo>
                <a:cubicBezTo>
                  <a:pt x="1404" y="3"/>
                  <a:pt x="1448" y="0"/>
                  <a:pt x="1492" y="0"/>
                </a:cubicBezTo>
                <a:cubicBezTo>
                  <a:pt x="1536" y="0"/>
                  <a:pt x="1580" y="3"/>
                  <a:pt x="1621" y="8"/>
                </a:cubicBezTo>
                <a:cubicBezTo>
                  <a:pt x="1663" y="13"/>
                  <a:pt x="1703" y="21"/>
                  <a:pt x="1742" y="31"/>
                </a:cubicBezTo>
                <a:cubicBezTo>
                  <a:pt x="2302" y="171"/>
                  <a:pt x="2302" y="171"/>
                  <a:pt x="2302" y="171"/>
                </a:cubicBezTo>
                <a:cubicBezTo>
                  <a:pt x="2413" y="199"/>
                  <a:pt x="2491" y="299"/>
                  <a:pt x="2491" y="414"/>
                </a:cubicBezTo>
                <a:cubicBezTo>
                  <a:pt x="2491" y="874"/>
                  <a:pt x="2491" y="874"/>
                  <a:pt x="2491" y="874"/>
                </a:cubicBezTo>
                <a:cubicBezTo>
                  <a:pt x="2616" y="1249"/>
                  <a:pt x="2616" y="1249"/>
                  <a:pt x="2616" y="1249"/>
                </a:cubicBezTo>
                <a:cubicBezTo>
                  <a:pt x="2616" y="2984"/>
                  <a:pt x="2616" y="2984"/>
                  <a:pt x="2616" y="2984"/>
                </a:cubicBezTo>
                <a:cubicBezTo>
                  <a:pt x="2616" y="3092"/>
                  <a:pt x="2547" y="3187"/>
                  <a:pt x="2445" y="322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1" name="Train_E7C0" title="Icon of passenger train">
            <a:extLst>
              <a:ext uri="{FF2B5EF4-FFF2-40B4-BE49-F238E27FC236}">
                <a16:creationId xmlns:a16="http://schemas.microsoft.com/office/drawing/2014/main" id="{66642727-1728-4AD9-AC8E-1FD2DACF34FC}"/>
              </a:ext>
            </a:extLst>
          </p:cNvPr>
          <p:cNvSpPr>
            <a:spLocks noChangeAspect="1" noEditPoints="1"/>
          </p:cNvSpPr>
          <p:nvPr/>
        </p:nvSpPr>
        <p:spPr bwMode="auto">
          <a:xfrm>
            <a:off x="2716574" y="1209223"/>
            <a:ext cx="282788" cy="365708"/>
          </a:xfrm>
          <a:custGeom>
            <a:avLst/>
            <a:gdLst>
              <a:gd name="T0" fmla="*/ 2867 w 2996"/>
              <a:gd name="T1" fmla="*/ 3000 h 3875"/>
              <a:gd name="T2" fmla="*/ 2617 w 2996"/>
              <a:gd name="T3" fmla="*/ 3250 h 3875"/>
              <a:gd name="T4" fmla="*/ 367 w 2996"/>
              <a:gd name="T5" fmla="*/ 3250 h 3875"/>
              <a:gd name="T6" fmla="*/ 117 w 2996"/>
              <a:gd name="T7" fmla="*/ 3000 h 3875"/>
              <a:gd name="T8" fmla="*/ 117 w 2996"/>
              <a:gd name="T9" fmla="*/ 250 h 3875"/>
              <a:gd name="T10" fmla="*/ 367 w 2996"/>
              <a:gd name="T11" fmla="*/ 0 h 3875"/>
              <a:gd name="T12" fmla="*/ 2617 w 2996"/>
              <a:gd name="T13" fmla="*/ 0 h 3875"/>
              <a:gd name="T14" fmla="*/ 2867 w 2996"/>
              <a:gd name="T15" fmla="*/ 250 h 3875"/>
              <a:gd name="T16" fmla="*/ 2867 w 2996"/>
              <a:gd name="T17" fmla="*/ 3000 h 3875"/>
              <a:gd name="T18" fmla="*/ 617 w 2996"/>
              <a:gd name="T19" fmla="*/ 2875 h 3875"/>
              <a:gd name="T20" fmla="*/ 742 w 2996"/>
              <a:gd name="T21" fmla="*/ 2750 h 3875"/>
              <a:gd name="T22" fmla="*/ 617 w 2996"/>
              <a:gd name="T23" fmla="*/ 2625 h 3875"/>
              <a:gd name="T24" fmla="*/ 492 w 2996"/>
              <a:gd name="T25" fmla="*/ 2750 h 3875"/>
              <a:gd name="T26" fmla="*/ 617 w 2996"/>
              <a:gd name="T27" fmla="*/ 2875 h 3875"/>
              <a:gd name="T28" fmla="*/ 2367 w 2996"/>
              <a:gd name="T29" fmla="*/ 2875 h 3875"/>
              <a:gd name="T30" fmla="*/ 2492 w 2996"/>
              <a:gd name="T31" fmla="*/ 2750 h 3875"/>
              <a:gd name="T32" fmla="*/ 2367 w 2996"/>
              <a:gd name="T33" fmla="*/ 2625 h 3875"/>
              <a:gd name="T34" fmla="*/ 2242 w 2996"/>
              <a:gd name="T35" fmla="*/ 2750 h 3875"/>
              <a:gd name="T36" fmla="*/ 2367 w 2996"/>
              <a:gd name="T37" fmla="*/ 2875 h 3875"/>
              <a:gd name="T38" fmla="*/ 117 w 2996"/>
              <a:gd name="T39" fmla="*/ 2250 h 3875"/>
              <a:gd name="T40" fmla="*/ 2867 w 2996"/>
              <a:gd name="T41" fmla="*/ 2250 h 3875"/>
              <a:gd name="T42" fmla="*/ 117 w 2996"/>
              <a:gd name="T43" fmla="*/ 1000 h 3875"/>
              <a:gd name="T44" fmla="*/ 2867 w 2996"/>
              <a:gd name="T45" fmla="*/ 1000 h 3875"/>
              <a:gd name="T46" fmla="*/ 992 w 2996"/>
              <a:gd name="T47" fmla="*/ 500 h 3875"/>
              <a:gd name="T48" fmla="*/ 1992 w 2996"/>
              <a:gd name="T49" fmla="*/ 500 h 3875"/>
              <a:gd name="T50" fmla="*/ 2996 w 2996"/>
              <a:gd name="T51" fmla="*/ 3875 h 3875"/>
              <a:gd name="T52" fmla="*/ 2369 w 2996"/>
              <a:gd name="T53" fmla="*/ 3248 h 3875"/>
              <a:gd name="T54" fmla="*/ 621 w 2996"/>
              <a:gd name="T55" fmla="*/ 3254 h 3875"/>
              <a:gd name="T56" fmla="*/ 0 w 2996"/>
              <a:gd name="T57" fmla="*/ 3875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96" h="3875">
                <a:moveTo>
                  <a:pt x="2867" y="3000"/>
                </a:moveTo>
                <a:cubicBezTo>
                  <a:pt x="2867" y="3138"/>
                  <a:pt x="2755" y="3250"/>
                  <a:pt x="2617" y="3250"/>
                </a:cubicBezTo>
                <a:cubicBezTo>
                  <a:pt x="367" y="3250"/>
                  <a:pt x="367" y="3250"/>
                  <a:pt x="367" y="3250"/>
                </a:cubicBezTo>
                <a:cubicBezTo>
                  <a:pt x="229" y="3250"/>
                  <a:pt x="117" y="3138"/>
                  <a:pt x="117" y="3000"/>
                </a:cubicBezTo>
                <a:cubicBezTo>
                  <a:pt x="117" y="250"/>
                  <a:pt x="117" y="250"/>
                  <a:pt x="117" y="250"/>
                </a:cubicBezTo>
                <a:cubicBezTo>
                  <a:pt x="117" y="112"/>
                  <a:pt x="229" y="0"/>
                  <a:pt x="367" y="0"/>
                </a:cubicBezTo>
                <a:cubicBezTo>
                  <a:pt x="2617" y="0"/>
                  <a:pt x="2617" y="0"/>
                  <a:pt x="2617" y="0"/>
                </a:cubicBezTo>
                <a:cubicBezTo>
                  <a:pt x="2755" y="0"/>
                  <a:pt x="2867" y="112"/>
                  <a:pt x="2867" y="250"/>
                </a:cubicBezTo>
                <a:lnTo>
                  <a:pt x="2867" y="3000"/>
                </a:lnTo>
                <a:close/>
                <a:moveTo>
                  <a:pt x="617" y="2875"/>
                </a:moveTo>
                <a:cubicBezTo>
                  <a:pt x="686" y="2875"/>
                  <a:pt x="742" y="2819"/>
                  <a:pt x="742" y="2750"/>
                </a:cubicBezTo>
                <a:cubicBezTo>
                  <a:pt x="742" y="2681"/>
                  <a:pt x="686" y="2625"/>
                  <a:pt x="617" y="2625"/>
                </a:cubicBezTo>
                <a:cubicBezTo>
                  <a:pt x="548" y="2625"/>
                  <a:pt x="492" y="2681"/>
                  <a:pt x="492" y="2750"/>
                </a:cubicBezTo>
                <a:cubicBezTo>
                  <a:pt x="492" y="2819"/>
                  <a:pt x="548" y="2875"/>
                  <a:pt x="617" y="2875"/>
                </a:cubicBezTo>
                <a:close/>
                <a:moveTo>
                  <a:pt x="2367" y="2875"/>
                </a:moveTo>
                <a:cubicBezTo>
                  <a:pt x="2436" y="2875"/>
                  <a:pt x="2492" y="2819"/>
                  <a:pt x="2492" y="2750"/>
                </a:cubicBezTo>
                <a:cubicBezTo>
                  <a:pt x="2492" y="2681"/>
                  <a:pt x="2436" y="2625"/>
                  <a:pt x="2367" y="2625"/>
                </a:cubicBezTo>
                <a:cubicBezTo>
                  <a:pt x="2298" y="2625"/>
                  <a:pt x="2242" y="2681"/>
                  <a:pt x="2242" y="2750"/>
                </a:cubicBezTo>
                <a:cubicBezTo>
                  <a:pt x="2242" y="2819"/>
                  <a:pt x="2298" y="2875"/>
                  <a:pt x="2367" y="2875"/>
                </a:cubicBezTo>
                <a:close/>
                <a:moveTo>
                  <a:pt x="117" y="2250"/>
                </a:moveTo>
                <a:cubicBezTo>
                  <a:pt x="2867" y="2250"/>
                  <a:pt x="2867" y="2250"/>
                  <a:pt x="2867" y="2250"/>
                </a:cubicBezTo>
                <a:moveTo>
                  <a:pt x="117" y="1000"/>
                </a:moveTo>
                <a:cubicBezTo>
                  <a:pt x="2867" y="1000"/>
                  <a:pt x="2867" y="1000"/>
                  <a:pt x="2867" y="1000"/>
                </a:cubicBezTo>
                <a:moveTo>
                  <a:pt x="992" y="500"/>
                </a:moveTo>
                <a:cubicBezTo>
                  <a:pt x="1992" y="500"/>
                  <a:pt x="1992" y="500"/>
                  <a:pt x="1992" y="500"/>
                </a:cubicBezTo>
                <a:moveTo>
                  <a:pt x="2996" y="3875"/>
                </a:moveTo>
                <a:cubicBezTo>
                  <a:pt x="2369" y="3248"/>
                  <a:pt x="2369" y="3248"/>
                  <a:pt x="2369" y="3248"/>
                </a:cubicBezTo>
                <a:moveTo>
                  <a:pt x="621" y="3254"/>
                </a:moveTo>
                <a:cubicBezTo>
                  <a:pt x="0" y="3875"/>
                  <a:pt x="0" y="3875"/>
                  <a:pt x="0" y="3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5" name="Steam_engine" title="Icon of a steam engine train">
            <a:extLst>
              <a:ext uri="{FF2B5EF4-FFF2-40B4-BE49-F238E27FC236}">
                <a16:creationId xmlns:a16="http://schemas.microsoft.com/office/drawing/2014/main" id="{1C043DDD-1AC9-4F7E-AE50-F82BC72CD018}"/>
              </a:ext>
            </a:extLst>
          </p:cNvPr>
          <p:cNvSpPr>
            <a:spLocks noChangeAspect="1" noEditPoints="1"/>
          </p:cNvSpPr>
          <p:nvPr/>
        </p:nvSpPr>
        <p:spPr bwMode="auto">
          <a:xfrm>
            <a:off x="834458" y="1209223"/>
            <a:ext cx="207088" cy="365708"/>
          </a:xfrm>
          <a:custGeom>
            <a:avLst/>
            <a:gdLst>
              <a:gd name="T0" fmla="*/ 156 w 238"/>
              <a:gd name="T1" fmla="*/ 297 h 422"/>
              <a:gd name="T2" fmla="*/ 120 w 238"/>
              <a:gd name="T3" fmla="*/ 333 h 422"/>
              <a:gd name="T4" fmla="*/ 84 w 238"/>
              <a:gd name="T5" fmla="*/ 297 h 422"/>
              <a:gd name="T6" fmla="*/ 120 w 238"/>
              <a:gd name="T7" fmla="*/ 261 h 422"/>
              <a:gd name="T8" fmla="*/ 156 w 238"/>
              <a:gd name="T9" fmla="*/ 297 h 422"/>
              <a:gd name="T10" fmla="*/ 120 w 238"/>
              <a:gd name="T11" fmla="*/ 205 h 422"/>
              <a:gd name="T12" fmla="*/ 28 w 238"/>
              <a:gd name="T13" fmla="*/ 297 h 422"/>
              <a:gd name="T14" fmla="*/ 120 w 238"/>
              <a:gd name="T15" fmla="*/ 388 h 422"/>
              <a:gd name="T16" fmla="*/ 212 w 238"/>
              <a:gd name="T17" fmla="*/ 297 h 422"/>
              <a:gd name="T18" fmla="*/ 120 w 238"/>
              <a:gd name="T19" fmla="*/ 205 h 422"/>
              <a:gd name="T20" fmla="*/ 64 w 238"/>
              <a:gd name="T21" fmla="*/ 369 h 422"/>
              <a:gd name="T22" fmla="*/ 0 w 238"/>
              <a:gd name="T23" fmla="*/ 422 h 422"/>
              <a:gd name="T24" fmla="*/ 238 w 238"/>
              <a:gd name="T25" fmla="*/ 422 h 422"/>
              <a:gd name="T26" fmla="*/ 176 w 238"/>
              <a:gd name="T27" fmla="*/ 369 h 422"/>
              <a:gd name="T28" fmla="*/ 98 w 238"/>
              <a:gd name="T29" fmla="*/ 102 h 422"/>
              <a:gd name="T30" fmla="*/ 48 w 238"/>
              <a:gd name="T31" fmla="*/ 102 h 422"/>
              <a:gd name="T32" fmla="*/ 48 w 238"/>
              <a:gd name="T33" fmla="*/ 239 h 422"/>
              <a:gd name="T34" fmla="*/ 191 w 238"/>
              <a:gd name="T35" fmla="*/ 239 h 422"/>
              <a:gd name="T36" fmla="*/ 191 w 238"/>
              <a:gd name="T37" fmla="*/ 102 h 422"/>
              <a:gd name="T38" fmla="*/ 166 w 238"/>
              <a:gd name="T39" fmla="*/ 102 h 422"/>
              <a:gd name="T40" fmla="*/ 142 w 238"/>
              <a:gd name="T41" fmla="*/ 208 h 422"/>
              <a:gd name="T42" fmla="*/ 142 w 238"/>
              <a:gd name="T43" fmla="*/ 151 h 422"/>
              <a:gd name="T44" fmla="*/ 97 w 238"/>
              <a:gd name="T45" fmla="*/ 151 h 422"/>
              <a:gd name="T46" fmla="*/ 97 w 238"/>
              <a:gd name="T47" fmla="*/ 208 h 422"/>
              <a:gd name="T48" fmla="*/ 48 w 238"/>
              <a:gd name="T49" fmla="*/ 102 h 422"/>
              <a:gd name="T50" fmla="*/ 17 w 238"/>
              <a:gd name="T51" fmla="*/ 102 h 422"/>
              <a:gd name="T52" fmla="*/ 221 w 238"/>
              <a:gd name="T53" fmla="*/ 102 h 422"/>
              <a:gd name="T54" fmla="*/ 191 w 238"/>
              <a:gd name="T55" fmla="*/ 102 h 422"/>
              <a:gd name="T56" fmla="*/ 138 w 238"/>
              <a:gd name="T57" fmla="*/ 131 h 422"/>
              <a:gd name="T58" fmla="*/ 146 w 238"/>
              <a:gd name="T59" fmla="*/ 114 h 422"/>
              <a:gd name="T60" fmla="*/ 176 w 238"/>
              <a:gd name="T61" fmla="*/ 76 h 422"/>
              <a:gd name="T62" fmla="*/ 137 w 238"/>
              <a:gd name="T63" fmla="*/ 36 h 422"/>
              <a:gd name="T64" fmla="*/ 99 w 238"/>
              <a:gd name="T65" fmla="*/ 0 h 422"/>
              <a:gd name="T66" fmla="*/ 62 w 238"/>
              <a:gd name="T67" fmla="*/ 38 h 422"/>
              <a:gd name="T68" fmla="*/ 97 w 238"/>
              <a:gd name="T69" fmla="*/ 75 h 422"/>
              <a:gd name="T70" fmla="*/ 97 w 238"/>
              <a:gd name="T71" fmla="*/ 76 h 422"/>
              <a:gd name="T72" fmla="*/ 102 w 238"/>
              <a:gd name="T73" fmla="*/ 96 h 422"/>
              <a:gd name="T74" fmla="*/ 95 w 238"/>
              <a:gd name="T75" fmla="*/ 113 h 422"/>
              <a:gd name="T76" fmla="*/ 102 w 238"/>
              <a:gd name="T77" fmla="*/ 1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8" h="422">
                <a:moveTo>
                  <a:pt x="156" y="297"/>
                </a:moveTo>
                <a:cubicBezTo>
                  <a:pt x="156" y="317"/>
                  <a:pt x="140" y="333"/>
                  <a:pt x="120" y="333"/>
                </a:cubicBezTo>
                <a:cubicBezTo>
                  <a:pt x="100" y="333"/>
                  <a:pt x="84" y="317"/>
                  <a:pt x="84" y="297"/>
                </a:cubicBezTo>
                <a:cubicBezTo>
                  <a:pt x="84" y="277"/>
                  <a:pt x="100" y="261"/>
                  <a:pt x="120" y="261"/>
                </a:cubicBezTo>
                <a:cubicBezTo>
                  <a:pt x="140" y="261"/>
                  <a:pt x="156" y="277"/>
                  <a:pt x="156" y="297"/>
                </a:cubicBezTo>
                <a:close/>
                <a:moveTo>
                  <a:pt x="120" y="205"/>
                </a:moveTo>
                <a:cubicBezTo>
                  <a:pt x="69" y="205"/>
                  <a:pt x="28" y="246"/>
                  <a:pt x="28" y="297"/>
                </a:cubicBezTo>
                <a:cubicBezTo>
                  <a:pt x="28" y="347"/>
                  <a:pt x="69" y="388"/>
                  <a:pt x="120" y="388"/>
                </a:cubicBezTo>
                <a:cubicBezTo>
                  <a:pt x="170" y="388"/>
                  <a:pt x="212" y="347"/>
                  <a:pt x="212" y="297"/>
                </a:cubicBezTo>
                <a:cubicBezTo>
                  <a:pt x="212" y="246"/>
                  <a:pt x="170" y="205"/>
                  <a:pt x="120" y="205"/>
                </a:cubicBezTo>
                <a:close/>
                <a:moveTo>
                  <a:pt x="64" y="369"/>
                </a:moveTo>
                <a:cubicBezTo>
                  <a:pt x="0" y="422"/>
                  <a:pt x="0" y="422"/>
                  <a:pt x="0" y="422"/>
                </a:cubicBezTo>
                <a:cubicBezTo>
                  <a:pt x="238" y="422"/>
                  <a:pt x="238" y="422"/>
                  <a:pt x="238" y="422"/>
                </a:cubicBezTo>
                <a:cubicBezTo>
                  <a:pt x="176" y="369"/>
                  <a:pt x="176" y="369"/>
                  <a:pt x="176" y="369"/>
                </a:cubicBezTo>
                <a:moveTo>
                  <a:pt x="98" y="102"/>
                </a:moveTo>
                <a:cubicBezTo>
                  <a:pt x="48" y="102"/>
                  <a:pt x="48" y="102"/>
                  <a:pt x="48" y="102"/>
                </a:cubicBezTo>
                <a:cubicBezTo>
                  <a:pt x="48" y="239"/>
                  <a:pt x="48" y="239"/>
                  <a:pt x="48" y="239"/>
                </a:cubicBezTo>
                <a:moveTo>
                  <a:pt x="191" y="239"/>
                </a:moveTo>
                <a:cubicBezTo>
                  <a:pt x="191" y="102"/>
                  <a:pt x="191" y="102"/>
                  <a:pt x="191" y="102"/>
                </a:cubicBezTo>
                <a:cubicBezTo>
                  <a:pt x="166" y="102"/>
                  <a:pt x="166" y="102"/>
                  <a:pt x="166" y="102"/>
                </a:cubicBezTo>
                <a:moveTo>
                  <a:pt x="142" y="208"/>
                </a:moveTo>
                <a:cubicBezTo>
                  <a:pt x="142" y="151"/>
                  <a:pt x="142" y="151"/>
                  <a:pt x="142" y="151"/>
                </a:cubicBezTo>
                <a:cubicBezTo>
                  <a:pt x="97" y="151"/>
                  <a:pt x="97" y="151"/>
                  <a:pt x="97" y="151"/>
                </a:cubicBezTo>
                <a:cubicBezTo>
                  <a:pt x="97" y="208"/>
                  <a:pt x="97" y="208"/>
                  <a:pt x="97" y="208"/>
                </a:cubicBezTo>
                <a:moveTo>
                  <a:pt x="48" y="102"/>
                </a:moveTo>
                <a:cubicBezTo>
                  <a:pt x="17" y="102"/>
                  <a:pt x="17" y="102"/>
                  <a:pt x="17" y="102"/>
                </a:cubicBezTo>
                <a:moveTo>
                  <a:pt x="221" y="102"/>
                </a:moveTo>
                <a:cubicBezTo>
                  <a:pt x="191" y="102"/>
                  <a:pt x="191" y="102"/>
                  <a:pt x="191" y="102"/>
                </a:cubicBezTo>
                <a:moveTo>
                  <a:pt x="138" y="131"/>
                </a:moveTo>
                <a:cubicBezTo>
                  <a:pt x="143" y="126"/>
                  <a:pt x="145" y="121"/>
                  <a:pt x="146" y="114"/>
                </a:cubicBezTo>
                <a:cubicBezTo>
                  <a:pt x="163" y="110"/>
                  <a:pt x="176" y="94"/>
                  <a:pt x="176" y="76"/>
                </a:cubicBezTo>
                <a:cubicBezTo>
                  <a:pt x="176" y="54"/>
                  <a:pt x="158" y="36"/>
                  <a:pt x="137" y="36"/>
                </a:cubicBezTo>
                <a:cubicBezTo>
                  <a:pt x="136" y="16"/>
                  <a:pt x="119" y="0"/>
                  <a:pt x="99" y="0"/>
                </a:cubicBezTo>
                <a:cubicBezTo>
                  <a:pt x="79" y="0"/>
                  <a:pt x="62" y="17"/>
                  <a:pt x="62" y="38"/>
                </a:cubicBezTo>
                <a:cubicBezTo>
                  <a:pt x="62" y="57"/>
                  <a:pt x="77" y="73"/>
                  <a:pt x="97" y="75"/>
                </a:cubicBezTo>
                <a:cubicBezTo>
                  <a:pt x="97" y="75"/>
                  <a:pt x="97" y="75"/>
                  <a:pt x="97" y="76"/>
                </a:cubicBezTo>
                <a:cubicBezTo>
                  <a:pt x="97" y="83"/>
                  <a:pt x="98" y="90"/>
                  <a:pt x="102" y="96"/>
                </a:cubicBezTo>
                <a:cubicBezTo>
                  <a:pt x="98" y="100"/>
                  <a:pt x="95" y="106"/>
                  <a:pt x="95" y="113"/>
                </a:cubicBezTo>
                <a:cubicBezTo>
                  <a:pt x="95" y="120"/>
                  <a:pt x="98" y="126"/>
                  <a:pt x="102" y="1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1" name="speedometer" title="Icon of a spedometer showing medium speed">
            <a:extLst>
              <a:ext uri="{FF2B5EF4-FFF2-40B4-BE49-F238E27FC236}">
                <a16:creationId xmlns:a16="http://schemas.microsoft.com/office/drawing/2014/main" id="{2E042435-EBB7-4CCD-9446-86CA36F2D5FB}"/>
              </a:ext>
            </a:extLst>
          </p:cNvPr>
          <p:cNvSpPr>
            <a:spLocks noChangeAspect="1" noEditPoints="1"/>
          </p:cNvSpPr>
          <p:nvPr/>
        </p:nvSpPr>
        <p:spPr bwMode="auto">
          <a:xfrm>
            <a:off x="6515050" y="2123496"/>
            <a:ext cx="365708" cy="365708"/>
          </a:xfrm>
          <a:custGeom>
            <a:avLst/>
            <a:gdLst>
              <a:gd name="T0" fmla="*/ 161 w 281"/>
              <a:gd name="T1" fmla="*/ 141 h 281"/>
              <a:gd name="T2" fmla="*/ 140 w 281"/>
              <a:gd name="T3" fmla="*/ 162 h 281"/>
              <a:gd name="T4" fmla="*/ 120 w 281"/>
              <a:gd name="T5" fmla="*/ 141 h 281"/>
              <a:gd name="T6" fmla="*/ 140 w 281"/>
              <a:gd name="T7" fmla="*/ 120 h 281"/>
              <a:gd name="T8" fmla="*/ 161 w 281"/>
              <a:gd name="T9" fmla="*/ 141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177 w 281"/>
              <a:gd name="T25" fmla="*/ 46 h 281"/>
              <a:gd name="T26" fmla="*/ 104 w 281"/>
              <a:gd name="T27" fmla="*/ 46 h 281"/>
              <a:gd name="T28" fmla="*/ 40 w 281"/>
              <a:gd name="T29" fmla="*/ 141 h 281"/>
              <a:gd name="T30" fmla="*/ 67 w 281"/>
              <a:gd name="T31" fmla="*/ 210 h 281"/>
              <a:gd name="T32" fmla="*/ 140 w 281"/>
              <a:gd name="T33" fmla="*/ 39 h 281"/>
              <a:gd name="T34" fmla="*/ 140 w 281"/>
              <a:gd name="T35" fmla="*/ 11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281">
                <a:moveTo>
                  <a:pt x="161" y="141"/>
                </a:moveTo>
                <a:cubicBezTo>
                  <a:pt x="161" y="152"/>
                  <a:pt x="152" y="162"/>
                  <a:pt x="140" y="162"/>
                </a:cubicBezTo>
                <a:cubicBezTo>
                  <a:pt x="129" y="162"/>
                  <a:pt x="120" y="152"/>
                  <a:pt x="120" y="141"/>
                </a:cubicBezTo>
                <a:cubicBezTo>
                  <a:pt x="120" y="129"/>
                  <a:pt x="129" y="120"/>
                  <a:pt x="140" y="120"/>
                </a:cubicBezTo>
                <a:cubicBezTo>
                  <a:pt x="152" y="120"/>
                  <a:pt x="161" y="129"/>
                  <a:pt x="161" y="141"/>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98"/>
                  <a:pt x="215" y="61"/>
                  <a:pt x="177" y="46"/>
                </a:cubicBezTo>
                <a:moveTo>
                  <a:pt x="104" y="46"/>
                </a:moveTo>
                <a:cubicBezTo>
                  <a:pt x="66" y="61"/>
                  <a:pt x="40" y="98"/>
                  <a:pt x="40" y="141"/>
                </a:cubicBezTo>
                <a:cubicBezTo>
                  <a:pt x="40" y="168"/>
                  <a:pt x="50" y="192"/>
                  <a:pt x="67" y="210"/>
                </a:cubicBezTo>
                <a:moveTo>
                  <a:pt x="140" y="39"/>
                </a:moveTo>
                <a:cubicBezTo>
                  <a:pt x="140" y="117"/>
                  <a:pt x="140" y="117"/>
                  <a:pt x="140" y="11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2" name="speedometer_3" title="Icon of a spedometer showing slow speed">
            <a:extLst>
              <a:ext uri="{FF2B5EF4-FFF2-40B4-BE49-F238E27FC236}">
                <a16:creationId xmlns:a16="http://schemas.microsoft.com/office/drawing/2014/main" id="{0770F072-4A83-48C7-B3CB-C082EC3DFDB8}"/>
              </a:ext>
            </a:extLst>
          </p:cNvPr>
          <p:cNvSpPr>
            <a:spLocks noChangeAspect="1" noEditPoints="1"/>
          </p:cNvSpPr>
          <p:nvPr/>
        </p:nvSpPr>
        <p:spPr bwMode="auto">
          <a:xfrm>
            <a:off x="5555066" y="2123496"/>
            <a:ext cx="365708" cy="365708"/>
          </a:xfrm>
          <a:custGeom>
            <a:avLst/>
            <a:gdLst>
              <a:gd name="T0" fmla="*/ 48 w 281"/>
              <a:gd name="T1" fmla="*/ 181 h 281"/>
              <a:gd name="T2" fmla="*/ 40 w 281"/>
              <a:gd name="T3" fmla="*/ 141 h 281"/>
              <a:gd name="T4" fmla="*/ 140 w 281"/>
              <a:gd name="T5" fmla="*/ 40 h 281"/>
              <a:gd name="T6" fmla="*/ 241 w 281"/>
              <a:gd name="T7" fmla="*/ 141 h 281"/>
              <a:gd name="T8" fmla="*/ 214 w 281"/>
              <a:gd name="T9" fmla="*/ 210 h 281"/>
              <a:gd name="T10" fmla="*/ 126 w 281"/>
              <a:gd name="T11" fmla="*/ 155 h 281"/>
              <a:gd name="T12" fmla="*/ 155 w 281"/>
              <a:gd name="T13" fmla="*/ 155 h 281"/>
              <a:gd name="T14" fmla="*/ 155 w 281"/>
              <a:gd name="T15" fmla="*/ 126 h 281"/>
              <a:gd name="T16" fmla="*/ 126 w 281"/>
              <a:gd name="T17" fmla="*/ 126 h 281"/>
              <a:gd name="T18" fmla="*/ 126 w 281"/>
              <a:gd name="T19" fmla="*/ 155 h 281"/>
              <a:gd name="T20" fmla="*/ 140 w 281"/>
              <a:gd name="T21" fmla="*/ 0 h 281"/>
              <a:gd name="T22" fmla="*/ 0 w 281"/>
              <a:gd name="T23" fmla="*/ 141 h 281"/>
              <a:gd name="T24" fmla="*/ 140 w 281"/>
              <a:gd name="T25" fmla="*/ 281 h 281"/>
              <a:gd name="T26" fmla="*/ 281 w 281"/>
              <a:gd name="T27" fmla="*/ 141 h 281"/>
              <a:gd name="T28" fmla="*/ 140 w 281"/>
              <a:gd name="T29" fmla="*/ 0 h 281"/>
              <a:gd name="T30" fmla="*/ 69 w 281"/>
              <a:gd name="T31" fmla="*/ 212 h 281"/>
              <a:gd name="T32" fmla="*/ 124 w 281"/>
              <a:gd name="T33" fmla="*/ 15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1" h="281">
                <a:moveTo>
                  <a:pt x="48" y="181"/>
                </a:moveTo>
                <a:cubicBezTo>
                  <a:pt x="43" y="168"/>
                  <a:pt x="40" y="155"/>
                  <a:pt x="40" y="141"/>
                </a:cubicBezTo>
                <a:cubicBezTo>
                  <a:pt x="40" y="85"/>
                  <a:pt x="85" y="40"/>
                  <a:pt x="140" y="40"/>
                </a:cubicBezTo>
                <a:cubicBezTo>
                  <a:pt x="196" y="40"/>
                  <a:pt x="241" y="85"/>
                  <a:pt x="241" y="141"/>
                </a:cubicBezTo>
                <a:cubicBezTo>
                  <a:pt x="241" y="168"/>
                  <a:pt x="231" y="192"/>
                  <a:pt x="214" y="210"/>
                </a:cubicBezTo>
                <a:moveTo>
                  <a:pt x="126" y="155"/>
                </a:moveTo>
                <a:cubicBezTo>
                  <a:pt x="134" y="164"/>
                  <a:pt x="147" y="164"/>
                  <a:pt x="155" y="155"/>
                </a:cubicBezTo>
                <a:cubicBezTo>
                  <a:pt x="164" y="147"/>
                  <a:pt x="164" y="134"/>
                  <a:pt x="155" y="126"/>
                </a:cubicBezTo>
                <a:cubicBezTo>
                  <a:pt x="147" y="117"/>
                  <a:pt x="134" y="118"/>
                  <a:pt x="126" y="126"/>
                </a:cubicBezTo>
                <a:cubicBezTo>
                  <a:pt x="117" y="134"/>
                  <a:pt x="117" y="147"/>
                  <a:pt x="126"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69" y="212"/>
                </a:moveTo>
                <a:cubicBezTo>
                  <a:pt x="124" y="157"/>
                  <a:pt x="124" y="157"/>
                  <a:pt x="124" y="15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8" name="speedometer_2" title="Icon of a spedometer showing fast speed">
            <a:extLst>
              <a:ext uri="{FF2B5EF4-FFF2-40B4-BE49-F238E27FC236}">
                <a16:creationId xmlns:a16="http://schemas.microsoft.com/office/drawing/2014/main" id="{18155366-75AD-4373-A024-5C6E628B0047}"/>
              </a:ext>
            </a:extLst>
          </p:cNvPr>
          <p:cNvSpPr>
            <a:spLocks noChangeAspect="1" noEditPoints="1"/>
          </p:cNvSpPr>
          <p:nvPr/>
        </p:nvSpPr>
        <p:spPr bwMode="auto">
          <a:xfrm>
            <a:off x="7479795" y="2123496"/>
            <a:ext cx="365708" cy="365708"/>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9" name="Rocket" title="Icon of a rocket">
            <a:extLst>
              <a:ext uri="{FF2B5EF4-FFF2-40B4-BE49-F238E27FC236}">
                <a16:creationId xmlns:a16="http://schemas.microsoft.com/office/drawing/2014/main" id="{8ACAD7FD-3459-4C03-95F4-34D4153067CB}"/>
              </a:ext>
            </a:extLst>
          </p:cNvPr>
          <p:cNvSpPr>
            <a:spLocks noChangeAspect="1" noEditPoints="1"/>
          </p:cNvSpPr>
          <p:nvPr/>
        </p:nvSpPr>
        <p:spPr bwMode="auto">
          <a:xfrm>
            <a:off x="5551786" y="1209223"/>
            <a:ext cx="372270"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5" name="Car" title="Icon of the front of a car">
            <a:extLst>
              <a:ext uri="{FF2B5EF4-FFF2-40B4-BE49-F238E27FC236}">
                <a16:creationId xmlns:a16="http://schemas.microsoft.com/office/drawing/2014/main" id="{894E5186-8CA8-4D27-93FA-6C18D3AFB4F9}"/>
              </a:ext>
            </a:extLst>
          </p:cNvPr>
          <p:cNvSpPr>
            <a:spLocks noChangeAspect="1" noEditPoints="1"/>
          </p:cNvSpPr>
          <p:nvPr/>
        </p:nvSpPr>
        <p:spPr bwMode="auto">
          <a:xfrm>
            <a:off x="9345019" y="1209223"/>
            <a:ext cx="475196" cy="365708"/>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9" name="Car_4" title="Icon of the side of a car">
            <a:extLst>
              <a:ext uri="{FF2B5EF4-FFF2-40B4-BE49-F238E27FC236}">
                <a16:creationId xmlns:a16="http://schemas.microsoft.com/office/drawing/2014/main" id="{16070594-69DF-4655-93FE-6FC40F87BA0F}"/>
              </a:ext>
            </a:extLst>
          </p:cNvPr>
          <p:cNvSpPr>
            <a:spLocks noChangeAspect="1" noEditPoints="1"/>
          </p:cNvSpPr>
          <p:nvPr/>
        </p:nvSpPr>
        <p:spPr bwMode="auto">
          <a:xfrm>
            <a:off x="10291176" y="1239129"/>
            <a:ext cx="502849" cy="305900"/>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6" name="Boat" title="Icon of a large boat">
            <a:extLst>
              <a:ext uri="{FF2B5EF4-FFF2-40B4-BE49-F238E27FC236}">
                <a16:creationId xmlns:a16="http://schemas.microsoft.com/office/drawing/2014/main" id="{F7DB2452-5449-4290-B13B-3959FB80D960}"/>
              </a:ext>
            </a:extLst>
          </p:cNvPr>
          <p:cNvSpPr>
            <a:spLocks noChangeAspect="1" noEditPoints="1"/>
          </p:cNvSpPr>
          <p:nvPr/>
        </p:nvSpPr>
        <p:spPr bwMode="auto">
          <a:xfrm>
            <a:off x="3606882" y="1209223"/>
            <a:ext cx="422145" cy="365708"/>
          </a:xfrm>
          <a:custGeom>
            <a:avLst/>
            <a:gdLst>
              <a:gd name="T0" fmla="*/ 158 w 316"/>
              <a:gd name="T1" fmla="*/ 42 h 274"/>
              <a:gd name="T2" fmla="*/ 221 w 316"/>
              <a:gd name="T3" fmla="*/ 42 h 274"/>
              <a:gd name="T4" fmla="*/ 241 w 316"/>
              <a:gd name="T5" fmla="*/ 84 h 274"/>
              <a:gd name="T6" fmla="*/ 262 w 316"/>
              <a:gd name="T7" fmla="*/ 84 h 274"/>
              <a:gd name="T8" fmla="*/ 262 w 316"/>
              <a:gd name="T9" fmla="*/ 160 h 274"/>
              <a:gd name="T10" fmla="*/ 311 w 316"/>
              <a:gd name="T11" fmla="*/ 176 h 274"/>
              <a:gd name="T12" fmla="*/ 268 w 316"/>
              <a:gd name="T13" fmla="*/ 263 h 274"/>
              <a:gd name="T14" fmla="*/ 253 w 316"/>
              <a:gd name="T15" fmla="*/ 273 h 274"/>
              <a:gd name="T16" fmla="*/ 205 w 316"/>
              <a:gd name="T17" fmla="*/ 252 h 274"/>
              <a:gd name="T18" fmla="*/ 158 w 316"/>
              <a:gd name="T19" fmla="*/ 274 h 274"/>
              <a:gd name="T20" fmla="*/ 111 w 316"/>
              <a:gd name="T21" fmla="*/ 252 h 274"/>
              <a:gd name="T22" fmla="*/ 63 w 316"/>
              <a:gd name="T23" fmla="*/ 273 h 274"/>
              <a:gd name="T24" fmla="*/ 48 w 316"/>
              <a:gd name="T25" fmla="*/ 263 h 274"/>
              <a:gd name="T26" fmla="*/ 5 w 316"/>
              <a:gd name="T27" fmla="*/ 176 h 274"/>
              <a:gd name="T28" fmla="*/ 54 w 316"/>
              <a:gd name="T29" fmla="*/ 160 h 274"/>
              <a:gd name="T30" fmla="*/ 54 w 316"/>
              <a:gd name="T31" fmla="*/ 84 h 274"/>
              <a:gd name="T32" fmla="*/ 74 w 316"/>
              <a:gd name="T33" fmla="*/ 84 h 274"/>
              <a:gd name="T34" fmla="*/ 95 w 316"/>
              <a:gd name="T35" fmla="*/ 42 h 274"/>
              <a:gd name="T36" fmla="*/ 158 w 316"/>
              <a:gd name="T37" fmla="*/ 42 h 274"/>
              <a:gd name="T38" fmla="*/ 179 w 316"/>
              <a:gd name="T39" fmla="*/ 42 h 274"/>
              <a:gd name="T40" fmla="*/ 179 w 316"/>
              <a:gd name="T41" fmla="*/ 0 h 274"/>
              <a:gd name="T42" fmla="*/ 137 w 316"/>
              <a:gd name="T43" fmla="*/ 0 h 274"/>
              <a:gd name="T44" fmla="*/ 137 w 316"/>
              <a:gd name="T45" fmla="*/ 42 h 274"/>
              <a:gd name="T46" fmla="*/ 262 w 316"/>
              <a:gd name="T47" fmla="*/ 160 h 274"/>
              <a:gd name="T48" fmla="*/ 158 w 316"/>
              <a:gd name="T49" fmla="*/ 127 h 274"/>
              <a:gd name="T50" fmla="*/ 54 w 316"/>
              <a:gd name="T51" fmla="*/ 160 h 274"/>
              <a:gd name="T52" fmla="*/ 74 w 316"/>
              <a:gd name="T53" fmla="*/ 84 h 274"/>
              <a:gd name="T54" fmla="*/ 241 w 316"/>
              <a:gd name="T55" fmla="*/ 84 h 274"/>
              <a:gd name="T56" fmla="*/ 158 w 316"/>
              <a:gd name="T57" fmla="*/ 271 h 274"/>
              <a:gd name="T58" fmla="*/ 158 w 316"/>
              <a:gd name="T59" fmla="*/ 129 h 274"/>
              <a:gd name="T60" fmla="*/ 0 w 316"/>
              <a:gd name="T61" fmla="*/ 253 h 274"/>
              <a:gd name="T62" fmla="*/ 41 w 316"/>
              <a:gd name="T63" fmla="*/ 253 h 274"/>
              <a:gd name="T64" fmla="*/ 275 w 316"/>
              <a:gd name="T65" fmla="*/ 253 h 274"/>
              <a:gd name="T66" fmla="*/ 316 w 316"/>
              <a:gd name="T67" fmla="*/ 25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274">
                <a:moveTo>
                  <a:pt x="158" y="42"/>
                </a:moveTo>
                <a:cubicBezTo>
                  <a:pt x="221" y="42"/>
                  <a:pt x="221" y="42"/>
                  <a:pt x="221" y="42"/>
                </a:cubicBezTo>
                <a:cubicBezTo>
                  <a:pt x="241" y="84"/>
                  <a:pt x="241" y="84"/>
                  <a:pt x="241" y="84"/>
                </a:cubicBezTo>
                <a:cubicBezTo>
                  <a:pt x="262" y="84"/>
                  <a:pt x="262" y="84"/>
                  <a:pt x="262" y="84"/>
                </a:cubicBezTo>
                <a:cubicBezTo>
                  <a:pt x="262" y="160"/>
                  <a:pt x="262" y="160"/>
                  <a:pt x="262" y="160"/>
                </a:cubicBezTo>
                <a:cubicBezTo>
                  <a:pt x="311" y="176"/>
                  <a:pt x="311" y="176"/>
                  <a:pt x="311" y="176"/>
                </a:cubicBezTo>
                <a:cubicBezTo>
                  <a:pt x="268" y="263"/>
                  <a:pt x="268" y="263"/>
                  <a:pt x="268" y="263"/>
                </a:cubicBezTo>
                <a:cubicBezTo>
                  <a:pt x="268" y="263"/>
                  <a:pt x="264" y="273"/>
                  <a:pt x="253" y="273"/>
                </a:cubicBezTo>
                <a:cubicBezTo>
                  <a:pt x="232" y="273"/>
                  <a:pt x="226" y="252"/>
                  <a:pt x="205" y="252"/>
                </a:cubicBezTo>
                <a:cubicBezTo>
                  <a:pt x="188" y="252"/>
                  <a:pt x="177" y="274"/>
                  <a:pt x="158" y="274"/>
                </a:cubicBezTo>
                <a:cubicBezTo>
                  <a:pt x="139" y="274"/>
                  <a:pt x="128" y="252"/>
                  <a:pt x="111" y="252"/>
                </a:cubicBezTo>
                <a:cubicBezTo>
                  <a:pt x="90" y="252"/>
                  <a:pt x="84" y="273"/>
                  <a:pt x="63" y="273"/>
                </a:cubicBezTo>
                <a:cubicBezTo>
                  <a:pt x="52" y="273"/>
                  <a:pt x="48" y="263"/>
                  <a:pt x="48" y="263"/>
                </a:cubicBezTo>
                <a:cubicBezTo>
                  <a:pt x="5" y="176"/>
                  <a:pt x="5" y="176"/>
                  <a:pt x="5" y="176"/>
                </a:cubicBezTo>
                <a:cubicBezTo>
                  <a:pt x="54" y="160"/>
                  <a:pt x="54" y="160"/>
                  <a:pt x="54" y="160"/>
                </a:cubicBezTo>
                <a:cubicBezTo>
                  <a:pt x="54" y="84"/>
                  <a:pt x="54" y="84"/>
                  <a:pt x="54" y="84"/>
                </a:cubicBezTo>
                <a:cubicBezTo>
                  <a:pt x="74" y="84"/>
                  <a:pt x="74" y="84"/>
                  <a:pt x="74" y="84"/>
                </a:cubicBezTo>
                <a:cubicBezTo>
                  <a:pt x="95" y="42"/>
                  <a:pt x="95" y="42"/>
                  <a:pt x="95" y="42"/>
                </a:cubicBezTo>
                <a:cubicBezTo>
                  <a:pt x="158" y="42"/>
                  <a:pt x="158" y="42"/>
                  <a:pt x="158" y="42"/>
                </a:cubicBezTo>
                <a:moveTo>
                  <a:pt x="179" y="42"/>
                </a:moveTo>
                <a:cubicBezTo>
                  <a:pt x="179" y="0"/>
                  <a:pt x="179" y="0"/>
                  <a:pt x="179" y="0"/>
                </a:cubicBezTo>
                <a:cubicBezTo>
                  <a:pt x="137" y="0"/>
                  <a:pt x="137" y="0"/>
                  <a:pt x="137" y="0"/>
                </a:cubicBezTo>
                <a:cubicBezTo>
                  <a:pt x="137" y="42"/>
                  <a:pt x="137" y="42"/>
                  <a:pt x="137" y="42"/>
                </a:cubicBezTo>
                <a:moveTo>
                  <a:pt x="262" y="160"/>
                </a:moveTo>
                <a:cubicBezTo>
                  <a:pt x="158" y="127"/>
                  <a:pt x="158" y="127"/>
                  <a:pt x="158" y="127"/>
                </a:cubicBezTo>
                <a:cubicBezTo>
                  <a:pt x="54" y="160"/>
                  <a:pt x="54" y="160"/>
                  <a:pt x="54" y="160"/>
                </a:cubicBezTo>
                <a:moveTo>
                  <a:pt x="74" y="84"/>
                </a:moveTo>
                <a:cubicBezTo>
                  <a:pt x="241" y="84"/>
                  <a:pt x="241" y="84"/>
                  <a:pt x="241" y="84"/>
                </a:cubicBezTo>
                <a:moveTo>
                  <a:pt x="158" y="271"/>
                </a:moveTo>
                <a:cubicBezTo>
                  <a:pt x="158" y="129"/>
                  <a:pt x="158" y="129"/>
                  <a:pt x="158" y="129"/>
                </a:cubicBezTo>
                <a:moveTo>
                  <a:pt x="0" y="253"/>
                </a:moveTo>
                <a:cubicBezTo>
                  <a:pt x="41" y="253"/>
                  <a:pt x="41" y="253"/>
                  <a:pt x="41" y="253"/>
                </a:cubicBezTo>
                <a:moveTo>
                  <a:pt x="275" y="253"/>
                </a:moveTo>
                <a:cubicBezTo>
                  <a:pt x="316" y="253"/>
                  <a:pt x="316" y="253"/>
                  <a:pt x="316" y="25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2" name="Bicycle" title="Icon of a bicycle">
            <a:extLst>
              <a:ext uri="{FF2B5EF4-FFF2-40B4-BE49-F238E27FC236}">
                <a16:creationId xmlns:a16="http://schemas.microsoft.com/office/drawing/2014/main" id="{0591D909-8E10-4D67-8676-70BD33411FB8}"/>
              </a:ext>
            </a:extLst>
          </p:cNvPr>
          <p:cNvSpPr>
            <a:spLocks noChangeAspect="1" noEditPoints="1"/>
          </p:cNvSpPr>
          <p:nvPr/>
        </p:nvSpPr>
        <p:spPr bwMode="auto">
          <a:xfrm>
            <a:off x="7411225" y="1244102"/>
            <a:ext cx="502849" cy="295952"/>
          </a:xfrm>
          <a:custGeom>
            <a:avLst/>
            <a:gdLst>
              <a:gd name="T0" fmla="*/ 114 w 315"/>
              <a:gd name="T1" fmla="*/ 127 h 184"/>
              <a:gd name="T2" fmla="*/ 57 w 315"/>
              <a:gd name="T3" fmla="*/ 184 h 184"/>
              <a:gd name="T4" fmla="*/ 0 w 315"/>
              <a:gd name="T5" fmla="*/ 127 h 184"/>
              <a:gd name="T6" fmla="*/ 57 w 315"/>
              <a:gd name="T7" fmla="*/ 70 h 184"/>
              <a:gd name="T8" fmla="*/ 114 w 315"/>
              <a:gd name="T9" fmla="*/ 127 h 184"/>
              <a:gd name="T10" fmla="*/ 257 w 315"/>
              <a:gd name="T11" fmla="*/ 70 h 184"/>
              <a:gd name="T12" fmla="*/ 200 w 315"/>
              <a:gd name="T13" fmla="*/ 127 h 184"/>
              <a:gd name="T14" fmla="*/ 257 w 315"/>
              <a:gd name="T15" fmla="*/ 184 h 184"/>
              <a:gd name="T16" fmla="*/ 315 w 315"/>
              <a:gd name="T17" fmla="*/ 127 h 184"/>
              <a:gd name="T18" fmla="*/ 257 w 315"/>
              <a:gd name="T19" fmla="*/ 70 h 184"/>
              <a:gd name="T20" fmla="*/ 86 w 315"/>
              <a:gd name="T21" fmla="*/ 42 h 184"/>
              <a:gd name="T22" fmla="*/ 152 w 315"/>
              <a:gd name="T23" fmla="*/ 118 h 184"/>
              <a:gd name="T24" fmla="*/ 162 w 315"/>
              <a:gd name="T25" fmla="*/ 126 h 184"/>
              <a:gd name="T26" fmla="*/ 172 w 315"/>
              <a:gd name="T27" fmla="*/ 127 h 184"/>
              <a:gd name="T28" fmla="*/ 257 w 315"/>
              <a:gd name="T29" fmla="*/ 127 h 184"/>
              <a:gd name="T30" fmla="*/ 211 w 315"/>
              <a:gd name="T31" fmla="*/ 31 h 184"/>
              <a:gd name="T32" fmla="*/ 134 w 315"/>
              <a:gd name="T33" fmla="*/ 0 h 184"/>
              <a:gd name="T34" fmla="*/ 110 w 315"/>
              <a:gd name="T35" fmla="*/ 0 h 184"/>
              <a:gd name="T36" fmla="*/ 100 w 315"/>
              <a:gd name="T37" fmla="*/ 4 h 184"/>
              <a:gd name="T38" fmla="*/ 94 w 315"/>
              <a:gd name="T39" fmla="*/ 14 h 184"/>
              <a:gd name="T40" fmla="*/ 57 w 315"/>
              <a:gd name="T41" fmla="*/ 127 h 184"/>
              <a:gd name="T42" fmla="*/ 175 w 315"/>
              <a:gd name="T43" fmla="*/ 127 h 184"/>
              <a:gd name="T44" fmla="*/ 219 w 315"/>
              <a:gd name="T45" fmla="*/ 10 h 184"/>
              <a:gd name="T46" fmla="*/ 211 w 315"/>
              <a:gd name="T47" fmla="*/ 31 h 184"/>
              <a:gd name="T48" fmla="*/ 89 w 315"/>
              <a:gd name="T49" fmla="*/ 31 h 184"/>
              <a:gd name="T50" fmla="*/ 234 w 315"/>
              <a:gd name="T51" fmla="*/ 10 h 184"/>
              <a:gd name="T52" fmla="*/ 189 w 315"/>
              <a:gd name="T53" fmla="*/ 1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5" h="184">
                <a:moveTo>
                  <a:pt x="114" y="127"/>
                </a:moveTo>
                <a:cubicBezTo>
                  <a:pt x="114" y="159"/>
                  <a:pt x="89" y="184"/>
                  <a:pt x="57" y="184"/>
                </a:cubicBezTo>
                <a:cubicBezTo>
                  <a:pt x="25" y="184"/>
                  <a:pt x="0" y="159"/>
                  <a:pt x="0" y="127"/>
                </a:cubicBezTo>
                <a:cubicBezTo>
                  <a:pt x="0" y="95"/>
                  <a:pt x="25" y="70"/>
                  <a:pt x="57" y="70"/>
                </a:cubicBezTo>
                <a:cubicBezTo>
                  <a:pt x="89" y="70"/>
                  <a:pt x="114" y="95"/>
                  <a:pt x="114" y="127"/>
                </a:cubicBezTo>
                <a:close/>
                <a:moveTo>
                  <a:pt x="257" y="70"/>
                </a:moveTo>
                <a:cubicBezTo>
                  <a:pt x="226" y="70"/>
                  <a:pt x="200" y="95"/>
                  <a:pt x="200" y="127"/>
                </a:cubicBezTo>
                <a:cubicBezTo>
                  <a:pt x="200" y="159"/>
                  <a:pt x="226" y="184"/>
                  <a:pt x="257" y="184"/>
                </a:cubicBezTo>
                <a:cubicBezTo>
                  <a:pt x="289" y="184"/>
                  <a:pt x="315" y="159"/>
                  <a:pt x="315" y="127"/>
                </a:cubicBezTo>
                <a:cubicBezTo>
                  <a:pt x="315" y="95"/>
                  <a:pt x="289" y="70"/>
                  <a:pt x="257" y="70"/>
                </a:cubicBezTo>
                <a:close/>
                <a:moveTo>
                  <a:pt x="86" y="42"/>
                </a:moveTo>
                <a:cubicBezTo>
                  <a:pt x="152" y="118"/>
                  <a:pt x="152" y="118"/>
                  <a:pt x="152" y="118"/>
                </a:cubicBezTo>
                <a:cubicBezTo>
                  <a:pt x="152" y="118"/>
                  <a:pt x="158" y="125"/>
                  <a:pt x="162" y="126"/>
                </a:cubicBezTo>
                <a:cubicBezTo>
                  <a:pt x="166" y="127"/>
                  <a:pt x="172" y="127"/>
                  <a:pt x="172" y="127"/>
                </a:cubicBezTo>
                <a:cubicBezTo>
                  <a:pt x="257" y="127"/>
                  <a:pt x="257" y="127"/>
                  <a:pt x="257" y="127"/>
                </a:cubicBezTo>
                <a:cubicBezTo>
                  <a:pt x="211" y="31"/>
                  <a:pt x="211" y="31"/>
                  <a:pt x="211" y="31"/>
                </a:cubicBezTo>
                <a:moveTo>
                  <a:pt x="134" y="0"/>
                </a:moveTo>
                <a:cubicBezTo>
                  <a:pt x="110" y="0"/>
                  <a:pt x="110" y="0"/>
                  <a:pt x="110" y="0"/>
                </a:cubicBezTo>
                <a:cubicBezTo>
                  <a:pt x="110" y="0"/>
                  <a:pt x="104" y="1"/>
                  <a:pt x="100" y="4"/>
                </a:cubicBezTo>
                <a:cubicBezTo>
                  <a:pt x="97" y="7"/>
                  <a:pt x="94" y="14"/>
                  <a:pt x="94" y="14"/>
                </a:cubicBezTo>
                <a:cubicBezTo>
                  <a:pt x="57" y="127"/>
                  <a:pt x="57" y="127"/>
                  <a:pt x="57" y="127"/>
                </a:cubicBezTo>
                <a:moveTo>
                  <a:pt x="175" y="127"/>
                </a:moveTo>
                <a:cubicBezTo>
                  <a:pt x="219" y="10"/>
                  <a:pt x="219" y="10"/>
                  <a:pt x="219" y="10"/>
                </a:cubicBezTo>
                <a:moveTo>
                  <a:pt x="211" y="31"/>
                </a:moveTo>
                <a:cubicBezTo>
                  <a:pt x="89" y="31"/>
                  <a:pt x="89" y="31"/>
                  <a:pt x="89" y="31"/>
                </a:cubicBezTo>
                <a:moveTo>
                  <a:pt x="234" y="10"/>
                </a:moveTo>
                <a:cubicBezTo>
                  <a:pt x="189" y="10"/>
                  <a:pt x="189" y="10"/>
                  <a:pt x="189" y="1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7" name="Airplane_E709" title="Icon of an airplane">
            <a:extLst>
              <a:ext uri="{FF2B5EF4-FFF2-40B4-BE49-F238E27FC236}">
                <a16:creationId xmlns:a16="http://schemas.microsoft.com/office/drawing/2014/main" id="{F0F187F9-3292-484B-A3DE-0E42CABF9775}"/>
              </a:ext>
            </a:extLst>
          </p:cNvPr>
          <p:cNvSpPr>
            <a:spLocks noChangeAspect="1"/>
          </p:cNvSpPr>
          <p:nvPr/>
        </p:nvSpPr>
        <p:spPr bwMode="auto">
          <a:xfrm>
            <a:off x="4594895" y="1209223"/>
            <a:ext cx="360931" cy="365708"/>
          </a:xfrm>
          <a:custGeom>
            <a:avLst/>
            <a:gdLst>
              <a:gd name="T0" fmla="*/ 1002 w 3707"/>
              <a:gd name="T1" fmla="*/ 3755 h 3755"/>
              <a:gd name="T2" fmla="*/ 1502 w 3707"/>
              <a:gd name="T3" fmla="*/ 2253 h 3755"/>
              <a:gd name="T4" fmla="*/ 751 w 3707"/>
              <a:gd name="T5" fmla="*/ 2253 h 3755"/>
              <a:gd name="T6" fmla="*/ 625 w 3707"/>
              <a:gd name="T7" fmla="*/ 2503 h 3755"/>
              <a:gd name="T8" fmla="*/ 0 w 3707"/>
              <a:gd name="T9" fmla="*/ 2503 h 3755"/>
              <a:gd name="T10" fmla="*/ 209 w 3707"/>
              <a:gd name="T11" fmla="*/ 1877 h 3755"/>
              <a:gd name="T12" fmla="*/ 0 w 3707"/>
              <a:gd name="T13" fmla="*/ 1251 h 3755"/>
              <a:gd name="T14" fmla="*/ 625 w 3707"/>
              <a:gd name="T15" fmla="*/ 1251 h 3755"/>
              <a:gd name="T16" fmla="*/ 751 w 3707"/>
              <a:gd name="T17" fmla="*/ 1502 h 3755"/>
              <a:gd name="T18" fmla="*/ 1502 w 3707"/>
              <a:gd name="T19" fmla="*/ 1502 h 3755"/>
              <a:gd name="T20" fmla="*/ 1002 w 3707"/>
              <a:gd name="T21" fmla="*/ 0 h 3755"/>
              <a:gd name="T22" fmla="*/ 1627 w 3707"/>
              <a:gd name="T23" fmla="*/ 0 h 3755"/>
              <a:gd name="T24" fmla="*/ 2378 w 3707"/>
              <a:gd name="T25" fmla="*/ 1502 h 3755"/>
              <a:gd name="T26" fmla="*/ 3331 w 3707"/>
              <a:gd name="T27" fmla="*/ 1502 h 3755"/>
              <a:gd name="T28" fmla="*/ 3707 w 3707"/>
              <a:gd name="T29" fmla="*/ 1877 h 3755"/>
              <a:gd name="T30" fmla="*/ 3331 w 3707"/>
              <a:gd name="T31" fmla="*/ 2253 h 3755"/>
              <a:gd name="T32" fmla="*/ 2378 w 3707"/>
              <a:gd name="T33" fmla="*/ 2253 h 3755"/>
              <a:gd name="T34" fmla="*/ 1627 w 3707"/>
              <a:gd name="T35" fmla="*/ 3755 h 3755"/>
              <a:gd name="T36" fmla="*/ 1002 w 3707"/>
              <a:gd name="T37" fmla="*/ 3755 h 3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07" h="3755">
                <a:moveTo>
                  <a:pt x="1002" y="3755"/>
                </a:moveTo>
                <a:cubicBezTo>
                  <a:pt x="1502" y="2253"/>
                  <a:pt x="1502" y="2253"/>
                  <a:pt x="1502" y="2253"/>
                </a:cubicBezTo>
                <a:cubicBezTo>
                  <a:pt x="751" y="2253"/>
                  <a:pt x="751" y="2253"/>
                  <a:pt x="751" y="2253"/>
                </a:cubicBezTo>
                <a:cubicBezTo>
                  <a:pt x="625" y="2503"/>
                  <a:pt x="625" y="2503"/>
                  <a:pt x="625" y="2503"/>
                </a:cubicBezTo>
                <a:cubicBezTo>
                  <a:pt x="0" y="2503"/>
                  <a:pt x="0" y="2503"/>
                  <a:pt x="0" y="2503"/>
                </a:cubicBezTo>
                <a:cubicBezTo>
                  <a:pt x="209" y="1877"/>
                  <a:pt x="209" y="1877"/>
                  <a:pt x="209" y="1877"/>
                </a:cubicBezTo>
                <a:cubicBezTo>
                  <a:pt x="0" y="1251"/>
                  <a:pt x="0" y="1251"/>
                  <a:pt x="0" y="1251"/>
                </a:cubicBezTo>
                <a:cubicBezTo>
                  <a:pt x="625" y="1251"/>
                  <a:pt x="625" y="1251"/>
                  <a:pt x="625" y="1251"/>
                </a:cubicBezTo>
                <a:cubicBezTo>
                  <a:pt x="751" y="1502"/>
                  <a:pt x="751" y="1502"/>
                  <a:pt x="751" y="1502"/>
                </a:cubicBezTo>
                <a:cubicBezTo>
                  <a:pt x="1502" y="1502"/>
                  <a:pt x="1502" y="1502"/>
                  <a:pt x="1502" y="1502"/>
                </a:cubicBezTo>
                <a:cubicBezTo>
                  <a:pt x="1002" y="0"/>
                  <a:pt x="1002" y="0"/>
                  <a:pt x="1002" y="0"/>
                </a:cubicBezTo>
                <a:cubicBezTo>
                  <a:pt x="1627" y="0"/>
                  <a:pt x="1627" y="0"/>
                  <a:pt x="1627" y="0"/>
                </a:cubicBezTo>
                <a:cubicBezTo>
                  <a:pt x="2378" y="1502"/>
                  <a:pt x="2378" y="1502"/>
                  <a:pt x="2378" y="1502"/>
                </a:cubicBezTo>
                <a:cubicBezTo>
                  <a:pt x="3331" y="1502"/>
                  <a:pt x="3331" y="1502"/>
                  <a:pt x="3331" y="1502"/>
                </a:cubicBezTo>
                <a:cubicBezTo>
                  <a:pt x="3538" y="1502"/>
                  <a:pt x="3707" y="1670"/>
                  <a:pt x="3707" y="1877"/>
                </a:cubicBezTo>
                <a:cubicBezTo>
                  <a:pt x="3707" y="2084"/>
                  <a:pt x="3538" y="2253"/>
                  <a:pt x="3331" y="2253"/>
                </a:cubicBezTo>
                <a:cubicBezTo>
                  <a:pt x="2378" y="2253"/>
                  <a:pt x="2378" y="2253"/>
                  <a:pt x="2378" y="2253"/>
                </a:cubicBezTo>
                <a:cubicBezTo>
                  <a:pt x="1627" y="3755"/>
                  <a:pt x="1627" y="3755"/>
                  <a:pt x="1627" y="3755"/>
                </a:cubicBezTo>
                <a:lnTo>
                  <a:pt x="1002" y="375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4" name="Quest_ED40" title="Icon of a map with a dotted line leading to an ex">
            <a:extLst>
              <a:ext uri="{FF2B5EF4-FFF2-40B4-BE49-F238E27FC236}">
                <a16:creationId xmlns:a16="http://schemas.microsoft.com/office/drawing/2014/main" id="{59EFB2BE-29D0-4C5F-9825-199BE91A21D9}"/>
              </a:ext>
            </a:extLst>
          </p:cNvPr>
          <p:cNvSpPr>
            <a:spLocks noChangeAspect="1" noEditPoints="1"/>
          </p:cNvSpPr>
          <p:nvPr/>
        </p:nvSpPr>
        <p:spPr bwMode="auto">
          <a:xfrm>
            <a:off x="4592552" y="2123496"/>
            <a:ext cx="365619" cy="365708"/>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graphicFrame>
        <p:nvGraphicFramePr>
          <p:cNvPr id="46" name="Table 45">
            <a:extLst>
              <a:ext uri="{FF2B5EF4-FFF2-40B4-BE49-F238E27FC236}">
                <a16:creationId xmlns:a16="http://schemas.microsoft.com/office/drawing/2014/main" id="{BC97E756-6E9D-4058-85F1-50FCC6D08F9D}"/>
              </a:ext>
            </a:extLst>
          </p:cNvPr>
          <p:cNvGraphicFramePr>
            <a:graphicFrameLocks noGrp="1"/>
          </p:cNvGraphicFramePr>
          <p:nvPr/>
        </p:nvGraphicFramePr>
        <p:xfrm>
          <a:off x="458009" y="2894368"/>
          <a:ext cx="11520074"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WEATHER  /  CLIMATE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Cloud, sky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Thunderstorm, lightning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Lightning bolt,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thunder bolt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Cloudy, overcast, partly sunny, partly cloudy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Sunshine, sunny, bright, daytime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Nighttime, moon, dark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planet, globe, global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Hot temperature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Medium temperature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Mild temperature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50" name="cloud" title="Icon of a cloud">
            <a:extLst>
              <a:ext uri="{FF2B5EF4-FFF2-40B4-BE49-F238E27FC236}">
                <a16:creationId xmlns:a16="http://schemas.microsoft.com/office/drawing/2014/main" id="{63409510-4220-426D-A720-D83F29957A1D}"/>
              </a:ext>
            </a:extLst>
          </p:cNvPr>
          <p:cNvSpPr>
            <a:spLocks noChangeAspect="1"/>
          </p:cNvSpPr>
          <p:nvPr/>
        </p:nvSpPr>
        <p:spPr bwMode="auto">
          <a:xfrm>
            <a:off x="709433" y="3990257"/>
            <a:ext cx="457135" cy="28926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1" name="Sun" title="Icon of the sun">
            <a:extLst>
              <a:ext uri="{FF2B5EF4-FFF2-40B4-BE49-F238E27FC236}">
                <a16:creationId xmlns:a16="http://schemas.microsoft.com/office/drawing/2014/main" id="{795D13D7-80B2-49B7-90E0-090A3B3D7A86}"/>
              </a:ext>
            </a:extLst>
          </p:cNvPr>
          <p:cNvSpPr>
            <a:spLocks noChangeAspect="1" noEditPoints="1"/>
          </p:cNvSpPr>
          <p:nvPr/>
        </p:nvSpPr>
        <p:spPr bwMode="auto">
          <a:xfrm>
            <a:off x="4592507" y="3952038"/>
            <a:ext cx="365708" cy="365708"/>
          </a:xfrm>
          <a:custGeom>
            <a:avLst/>
            <a:gdLst>
              <a:gd name="T0" fmla="*/ 106 w 360"/>
              <a:gd name="T1" fmla="*/ 182 h 360"/>
              <a:gd name="T2" fmla="*/ 180 w 360"/>
              <a:gd name="T3" fmla="*/ 108 h 360"/>
              <a:gd name="T4" fmla="*/ 254 w 360"/>
              <a:gd name="T5" fmla="*/ 182 h 360"/>
              <a:gd name="T6" fmla="*/ 180 w 360"/>
              <a:gd name="T7" fmla="*/ 256 h 360"/>
              <a:gd name="T8" fmla="*/ 106 w 360"/>
              <a:gd name="T9" fmla="*/ 182 h 360"/>
              <a:gd name="T10" fmla="*/ 103 w 360"/>
              <a:gd name="T11" fmla="*/ 103 h 360"/>
              <a:gd name="T12" fmla="*/ 52 w 360"/>
              <a:gd name="T13" fmla="*/ 53 h 360"/>
              <a:gd name="T14" fmla="*/ 256 w 360"/>
              <a:gd name="T15" fmla="*/ 103 h 360"/>
              <a:gd name="T16" fmla="*/ 308 w 360"/>
              <a:gd name="T17" fmla="*/ 53 h 360"/>
              <a:gd name="T18" fmla="*/ 180 w 360"/>
              <a:gd name="T19" fmla="*/ 72 h 360"/>
              <a:gd name="T20" fmla="*/ 180 w 360"/>
              <a:gd name="T21" fmla="*/ 0 h 360"/>
              <a:gd name="T22" fmla="*/ 180 w 360"/>
              <a:gd name="T23" fmla="*/ 288 h 360"/>
              <a:gd name="T24" fmla="*/ 180 w 360"/>
              <a:gd name="T25" fmla="*/ 360 h 360"/>
              <a:gd name="T26" fmla="*/ 256 w 360"/>
              <a:gd name="T27" fmla="*/ 256 h 360"/>
              <a:gd name="T28" fmla="*/ 308 w 360"/>
              <a:gd name="T29" fmla="*/ 307 h 360"/>
              <a:gd name="T30" fmla="*/ 103 w 360"/>
              <a:gd name="T31" fmla="*/ 256 h 360"/>
              <a:gd name="T32" fmla="*/ 52 w 360"/>
              <a:gd name="T33" fmla="*/ 307 h 360"/>
              <a:gd name="T34" fmla="*/ 72 w 360"/>
              <a:gd name="T35" fmla="*/ 180 h 360"/>
              <a:gd name="T36" fmla="*/ 0 w 360"/>
              <a:gd name="T37" fmla="*/ 180 h 360"/>
              <a:gd name="T38" fmla="*/ 288 w 360"/>
              <a:gd name="T39" fmla="*/ 180 h 360"/>
              <a:gd name="T40" fmla="*/ 360 w 360"/>
              <a:gd name="T4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0" h="360">
                <a:moveTo>
                  <a:pt x="106" y="182"/>
                </a:moveTo>
                <a:cubicBezTo>
                  <a:pt x="106" y="141"/>
                  <a:pt x="139" y="108"/>
                  <a:pt x="180" y="108"/>
                </a:cubicBezTo>
                <a:cubicBezTo>
                  <a:pt x="221" y="108"/>
                  <a:pt x="254" y="141"/>
                  <a:pt x="254" y="182"/>
                </a:cubicBezTo>
                <a:cubicBezTo>
                  <a:pt x="254" y="223"/>
                  <a:pt x="221" y="256"/>
                  <a:pt x="180" y="256"/>
                </a:cubicBezTo>
                <a:cubicBezTo>
                  <a:pt x="139" y="256"/>
                  <a:pt x="106" y="223"/>
                  <a:pt x="106" y="182"/>
                </a:cubicBezTo>
                <a:close/>
                <a:moveTo>
                  <a:pt x="103" y="103"/>
                </a:moveTo>
                <a:cubicBezTo>
                  <a:pt x="52" y="53"/>
                  <a:pt x="52" y="53"/>
                  <a:pt x="52" y="53"/>
                </a:cubicBezTo>
                <a:moveTo>
                  <a:pt x="256" y="103"/>
                </a:moveTo>
                <a:cubicBezTo>
                  <a:pt x="308" y="53"/>
                  <a:pt x="308" y="53"/>
                  <a:pt x="308" y="53"/>
                </a:cubicBezTo>
                <a:moveTo>
                  <a:pt x="180" y="72"/>
                </a:moveTo>
                <a:cubicBezTo>
                  <a:pt x="180" y="0"/>
                  <a:pt x="180" y="0"/>
                  <a:pt x="180" y="0"/>
                </a:cubicBezTo>
                <a:moveTo>
                  <a:pt x="180" y="288"/>
                </a:moveTo>
                <a:cubicBezTo>
                  <a:pt x="180" y="360"/>
                  <a:pt x="180" y="360"/>
                  <a:pt x="180" y="360"/>
                </a:cubicBezTo>
                <a:moveTo>
                  <a:pt x="256" y="256"/>
                </a:moveTo>
                <a:cubicBezTo>
                  <a:pt x="308" y="307"/>
                  <a:pt x="308" y="307"/>
                  <a:pt x="308" y="307"/>
                </a:cubicBezTo>
                <a:moveTo>
                  <a:pt x="103" y="256"/>
                </a:moveTo>
                <a:cubicBezTo>
                  <a:pt x="52" y="307"/>
                  <a:pt x="52" y="307"/>
                  <a:pt x="52" y="307"/>
                </a:cubicBezTo>
                <a:moveTo>
                  <a:pt x="72" y="180"/>
                </a:moveTo>
                <a:cubicBezTo>
                  <a:pt x="0" y="180"/>
                  <a:pt x="0" y="180"/>
                  <a:pt x="0" y="180"/>
                </a:cubicBezTo>
                <a:moveTo>
                  <a:pt x="288" y="180"/>
                </a:moveTo>
                <a:cubicBezTo>
                  <a:pt x="360" y="180"/>
                  <a:pt x="360" y="180"/>
                  <a:pt x="360" y="18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2" name="Moon" title="Icon of a crescent moon">
            <a:extLst>
              <a:ext uri="{FF2B5EF4-FFF2-40B4-BE49-F238E27FC236}">
                <a16:creationId xmlns:a16="http://schemas.microsoft.com/office/drawing/2014/main" id="{455CB2C2-2148-466B-96BF-FE19F2343F44}"/>
              </a:ext>
            </a:extLst>
          </p:cNvPr>
          <p:cNvSpPr>
            <a:spLocks noChangeAspect="1"/>
          </p:cNvSpPr>
          <p:nvPr/>
        </p:nvSpPr>
        <p:spPr bwMode="auto">
          <a:xfrm>
            <a:off x="5569598" y="3952038"/>
            <a:ext cx="336645" cy="365708"/>
          </a:xfrm>
          <a:custGeom>
            <a:avLst/>
            <a:gdLst>
              <a:gd name="T0" fmla="*/ 235 w 235"/>
              <a:gd name="T1" fmla="*/ 125 h 255"/>
              <a:gd name="T2" fmla="*/ 105 w 235"/>
              <a:gd name="T3" fmla="*/ 255 h 255"/>
              <a:gd name="T4" fmla="*/ 0 w 235"/>
              <a:gd name="T5" fmla="*/ 201 h 255"/>
              <a:gd name="T6" fmla="*/ 149 w 235"/>
              <a:gd name="T7" fmla="*/ 48 h 255"/>
              <a:gd name="T8" fmla="*/ 141 w 235"/>
              <a:gd name="T9" fmla="*/ 0 h 255"/>
              <a:gd name="T10" fmla="*/ 235 w 235"/>
              <a:gd name="T11" fmla="*/ 125 h 255"/>
            </a:gdLst>
            <a:ahLst/>
            <a:cxnLst>
              <a:cxn ang="0">
                <a:pos x="T0" y="T1"/>
              </a:cxn>
              <a:cxn ang="0">
                <a:pos x="T2" y="T3"/>
              </a:cxn>
              <a:cxn ang="0">
                <a:pos x="T4" y="T5"/>
              </a:cxn>
              <a:cxn ang="0">
                <a:pos x="T6" y="T7"/>
              </a:cxn>
              <a:cxn ang="0">
                <a:pos x="T8" y="T9"/>
              </a:cxn>
              <a:cxn ang="0">
                <a:pos x="T10" y="T11"/>
              </a:cxn>
            </a:cxnLst>
            <a:rect l="0" t="0" r="r" b="b"/>
            <a:pathLst>
              <a:path w="235" h="255">
                <a:moveTo>
                  <a:pt x="235" y="125"/>
                </a:moveTo>
                <a:cubicBezTo>
                  <a:pt x="235" y="197"/>
                  <a:pt x="177" y="255"/>
                  <a:pt x="105" y="255"/>
                </a:cubicBezTo>
                <a:cubicBezTo>
                  <a:pt x="62" y="255"/>
                  <a:pt x="23" y="234"/>
                  <a:pt x="0" y="201"/>
                </a:cubicBezTo>
                <a:cubicBezTo>
                  <a:pt x="82" y="199"/>
                  <a:pt x="149" y="132"/>
                  <a:pt x="149" y="48"/>
                </a:cubicBezTo>
                <a:cubicBezTo>
                  <a:pt x="149" y="31"/>
                  <a:pt x="146" y="15"/>
                  <a:pt x="141" y="0"/>
                </a:cubicBezTo>
                <a:cubicBezTo>
                  <a:pt x="195" y="15"/>
                  <a:pt x="235" y="65"/>
                  <a:pt x="235" y="12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3" name="globe_4" title="Icon of the earth">
            <a:extLst>
              <a:ext uri="{FF2B5EF4-FFF2-40B4-BE49-F238E27FC236}">
                <a16:creationId xmlns:a16="http://schemas.microsoft.com/office/drawing/2014/main" id="{59D30A87-E84A-416F-9BEB-2A89F797CAFE}"/>
              </a:ext>
            </a:extLst>
          </p:cNvPr>
          <p:cNvSpPr>
            <a:spLocks noChangeAspect="1" noEditPoints="1"/>
          </p:cNvSpPr>
          <p:nvPr/>
        </p:nvSpPr>
        <p:spPr bwMode="auto">
          <a:xfrm>
            <a:off x="6515670" y="3952038"/>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Thunderstorms_E9C6" title="Icon of thunderclouds and lightning">
            <a:extLst>
              <a:ext uri="{FF2B5EF4-FFF2-40B4-BE49-F238E27FC236}">
                <a16:creationId xmlns:a16="http://schemas.microsoft.com/office/drawing/2014/main" id="{B4C4DBF8-B09C-4CA7-824F-646355FC03F8}"/>
              </a:ext>
            </a:extLst>
          </p:cNvPr>
          <p:cNvSpPr>
            <a:spLocks noChangeAspect="1" noEditPoints="1"/>
          </p:cNvSpPr>
          <p:nvPr/>
        </p:nvSpPr>
        <p:spPr bwMode="auto">
          <a:xfrm>
            <a:off x="1671958" y="3949725"/>
            <a:ext cx="452057" cy="365708"/>
          </a:xfrm>
          <a:custGeom>
            <a:avLst/>
            <a:gdLst>
              <a:gd name="T0" fmla="*/ 2505 w 3755"/>
              <a:gd name="T1" fmla="*/ 2745 h 3036"/>
              <a:gd name="T2" fmla="*/ 3130 w 3755"/>
              <a:gd name="T3" fmla="*/ 2745 h 3036"/>
              <a:gd name="T4" fmla="*/ 3755 w 3755"/>
              <a:gd name="T5" fmla="*/ 2120 h 3036"/>
              <a:gd name="T6" fmla="*/ 3222 w 3755"/>
              <a:gd name="T7" fmla="*/ 1504 h 3036"/>
              <a:gd name="T8" fmla="*/ 2255 w 3755"/>
              <a:gd name="T9" fmla="*/ 745 h 3036"/>
              <a:gd name="T10" fmla="*/ 1348 w 3755"/>
              <a:gd name="T11" fmla="*/ 1331 h 3036"/>
              <a:gd name="T12" fmla="*/ 1005 w 3755"/>
              <a:gd name="T13" fmla="*/ 1245 h 3036"/>
              <a:gd name="T14" fmla="*/ 255 w 3755"/>
              <a:gd name="T15" fmla="*/ 1995 h 3036"/>
              <a:gd name="T16" fmla="*/ 1005 w 3755"/>
              <a:gd name="T17" fmla="*/ 2745 h 3036"/>
              <a:gd name="T18" fmla="*/ 1443 w 3755"/>
              <a:gd name="T19" fmla="*/ 2745 h 3036"/>
              <a:gd name="T20" fmla="*/ 329 w 3755"/>
              <a:gd name="T21" fmla="*/ 1670 h 3036"/>
              <a:gd name="T22" fmla="*/ 0 w 3755"/>
              <a:gd name="T23" fmla="*/ 1118 h 3036"/>
              <a:gd name="T24" fmla="*/ 628 w 3755"/>
              <a:gd name="T25" fmla="*/ 490 h 3036"/>
              <a:gd name="T26" fmla="*/ 793 w 3755"/>
              <a:gd name="T27" fmla="*/ 512 h 3036"/>
              <a:gd name="T28" fmla="*/ 1505 w 3755"/>
              <a:gd name="T29" fmla="*/ 0 h 3036"/>
              <a:gd name="T30" fmla="*/ 2256 w 3755"/>
              <a:gd name="T31" fmla="*/ 750 h 3036"/>
              <a:gd name="T32" fmla="*/ 1692 w 3755"/>
              <a:gd name="T33" fmla="*/ 3036 h 3036"/>
              <a:gd name="T34" fmla="*/ 1950 w 3755"/>
              <a:gd name="T35" fmla="*/ 2520 h 3036"/>
              <a:gd name="T36" fmla="*/ 1649 w 3755"/>
              <a:gd name="T37" fmla="*/ 2520 h 3036"/>
              <a:gd name="T38" fmla="*/ 2036 w 3755"/>
              <a:gd name="T39" fmla="*/ 1745 h 3036"/>
              <a:gd name="T40" fmla="*/ 2424 w 3755"/>
              <a:gd name="T41" fmla="*/ 1745 h 3036"/>
              <a:gd name="T42" fmla="*/ 2165 w 3755"/>
              <a:gd name="T43" fmla="*/ 2262 h 3036"/>
              <a:gd name="T44" fmla="*/ 2574 w 3755"/>
              <a:gd name="T45" fmla="*/ 2262 h 3036"/>
              <a:gd name="T46" fmla="*/ 1692 w 3755"/>
              <a:gd name="T47" fmla="*/ 3036 h 3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55" h="3036">
                <a:moveTo>
                  <a:pt x="2505" y="2745"/>
                </a:moveTo>
                <a:cubicBezTo>
                  <a:pt x="3130" y="2745"/>
                  <a:pt x="3130" y="2745"/>
                  <a:pt x="3130" y="2745"/>
                </a:cubicBezTo>
                <a:cubicBezTo>
                  <a:pt x="3475" y="2745"/>
                  <a:pt x="3755" y="2465"/>
                  <a:pt x="3755" y="2120"/>
                </a:cubicBezTo>
                <a:cubicBezTo>
                  <a:pt x="3755" y="1810"/>
                  <a:pt x="3528" y="1552"/>
                  <a:pt x="3222" y="1504"/>
                </a:cubicBezTo>
                <a:cubicBezTo>
                  <a:pt x="3112" y="1065"/>
                  <a:pt x="2713" y="745"/>
                  <a:pt x="2255" y="745"/>
                </a:cubicBezTo>
                <a:cubicBezTo>
                  <a:pt x="1860" y="745"/>
                  <a:pt x="1508" y="979"/>
                  <a:pt x="1348" y="1331"/>
                </a:cubicBezTo>
                <a:cubicBezTo>
                  <a:pt x="1242" y="1275"/>
                  <a:pt x="1124" y="1245"/>
                  <a:pt x="1005" y="1245"/>
                </a:cubicBezTo>
                <a:cubicBezTo>
                  <a:pt x="591" y="1245"/>
                  <a:pt x="255" y="1582"/>
                  <a:pt x="255" y="1995"/>
                </a:cubicBezTo>
                <a:cubicBezTo>
                  <a:pt x="255" y="2409"/>
                  <a:pt x="591" y="2745"/>
                  <a:pt x="1005" y="2745"/>
                </a:cubicBezTo>
                <a:cubicBezTo>
                  <a:pt x="1443" y="2745"/>
                  <a:pt x="1443" y="2745"/>
                  <a:pt x="1443" y="2745"/>
                </a:cubicBezTo>
                <a:moveTo>
                  <a:pt x="329" y="1670"/>
                </a:moveTo>
                <a:cubicBezTo>
                  <a:pt x="133" y="1564"/>
                  <a:pt x="0" y="1357"/>
                  <a:pt x="0" y="1118"/>
                </a:cubicBezTo>
                <a:cubicBezTo>
                  <a:pt x="0" y="771"/>
                  <a:pt x="281" y="490"/>
                  <a:pt x="628" y="490"/>
                </a:cubicBezTo>
                <a:cubicBezTo>
                  <a:pt x="685" y="490"/>
                  <a:pt x="740" y="498"/>
                  <a:pt x="793" y="512"/>
                </a:cubicBezTo>
                <a:cubicBezTo>
                  <a:pt x="892" y="214"/>
                  <a:pt x="1173" y="0"/>
                  <a:pt x="1505" y="0"/>
                </a:cubicBezTo>
                <a:cubicBezTo>
                  <a:pt x="1920" y="0"/>
                  <a:pt x="2256" y="336"/>
                  <a:pt x="2256" y="750"/>
                </a:cubicBezTo>
                <a:moveTo>
                  <a:pt x="1692" y="3036"/>
                </a:moveTo>
                <a:cubicBezTo>
                  <a:pt x="1950" y="2520"/>
                  <a:pt x="1950" y="2520"/>
                  <a:pt x="1950" y="2520"/>
                </a:cubicBezTo>
                <a:cubicBezTo>
                  <a:pt x="1649" y="2520"/>
                  <a:pt x="1649" y="2520"/>
                  <a:pt x="1649" y="2520"/>
                </a:cubicBezTo>
                <a:cubicBezTo>
                  <a:pt x="2036" y="1745"/>
                  <a:pt x="2036" y="1745"/>
                  <a:pt x="2036" y="1745"/>
                </a:cubicBezTo>
                <a:cubicBezTo>
                  <a:pt x="2424" y="1745"/>
                  <a:pt x="2424" y="1745"/>
                  <a:pt x="2424" y="1745"/>
                </a:cubicBezTo>
                <a:cubicBezTo>
                  <a:pt x="2165" y="2262"/>
                  <a:pt x="2165" y="2262"/>
                  <a:pt x="2165" y="2262"/>
                </a:cubicBezTo>
                <a:cubicBezTo>
                  <a:pt x="2574" y="2262"/>
                  <a:pt x="2574" y="2262"/>
                  <a:pt x="2574" y="2262"/>
                </a:cubicBezTo>
                <a:lnTo>
                  <a:pt x="1692" y="3036"/>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3" name="Temperature_mild" title="Icon of a thermometer showing mild temperature">
            <a:extLst>
              <a:ext uri="{FF2B5EF4-FFF2-40B4-BE49-F238E27FC236}">
                <a16:creationId xmlns:a16="http://schemas.microsoft.com/office/drawing/2014/main" id="{9BE55737-04C0-44F8-A9B0-7E1546A6C8FC}"/>
              </a:ext>
            </a:extLst>
          </p:cNvPr>
          <p:cNvSpPr>
            <a:spLocks noChangeAspect="1" noEditPoints="1"/>
          </p:cNvSpPr>
          <p:nvPr/>
        </p:nvSpPr>
        <p:spPr bwMode="auto">
          <a:xfrm>
            <a:off x="9500353"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193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193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8" name="Temperature_med" title="Icon of a thermometer showing medium temperature">
            <a:extLst>
              <a:ext uri="{FF2B5EF4-FFF2-40B4-BE49-F238E27FC236}">
                <a16:creationId xmlns:a16="http://schemas.microsoft.com/office/drawing/2014/main" id="{AD25500C-D466-48E2-9517-F8B8AA425461}"/>
              </a:ext>
            </a:extLst>
          </p:cNvPr>
          <p:cNvSpPr>
            <a:spLocks noChangeAspect="1" noEditPoints="1"/>
          </p:cNvSpPr>
          <p:nvPr/>
        </p:nvSpPr>
        <p:spPr bwMode="auto">
          <a:xfrm>
            <a:off x="8540370"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137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137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3" name="Temperature_hot" title="Icon of a thermometer showing hot temperature">
            <a:extLst>
              <a:ext uri="{FF2B5EF4-FFF2-40B4-BE49-F238E27FC236}">
                <a16:creationId xmlns:a16="http://schemas.microsoft.com/office/drawing/2014/main" id="{AF2061DA-8132-43B1-8CD7-4D4B0D6BE93E}"/>
              </a:ext>
            </a:extLst>
          </p:cNvPr>
          <p:cNvSpPr>
            <a:spLocks noChangeAspect="1" noEditPoints="1"/>
          </p:cNvSpPr>
          <p:nvPr/>
        </p:nvSpPr>
        <p:spPr bwMode="auto">
          <a:xfrm>
            <a:off x="7580386"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49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49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1" name="PartlyCloudyDay_E9C0" title="Icon of a cloud in front of the sun">
            <a:extLst>
              <a:ext uri="{FF2B5EF4-FFF2-40B4-BE49-F238E27FC236}">
                <a16:creationId xmlns:a16="http://schemas.microsoft.com/office/drawing/2014/main" id="{2F2F422E-CB52-49AD-A689-85EF18D6417F}"/>
              </a:ext>
            </a:extLst>
          </p:cNvPr>
          <p:cNvSpPr>
            <a:spLocks noChangeAspect="1" noEditPoints="1"/>
          </p:cNvSpPr>
          <p:nvPr/>
        </p:nvSpPr>
        <p:spPr bwMode="auto">
          <a:xfrm>
            <a:off x="3599549" y="3952038"/>
            <a:ext cx="419648" cy="365708"/>
          </a:xfrm>
          <a:custGeom>
            <a:avLst/>
            <a:gdLst>
              <a:gd name="T0" fmla="*/ 930 w 3875"/>
              <a:gd name="T1" fmla="*/ 1904 h 3375"/>
              <a:gd name="T2" fmla="*/ 875 w 3875"/>
              <a:gd name="T3" fmla="*/ 1625 h 3375"/>
              <a:gd name="T4" fmla="*/ 1625 w 3875"/>
              <a:gd name="T5" fmla="*/ 875 h 3375"/>
              <a:gd name="T6" fmla="*/ 2330 w 3875"/>
              <a:gd name="T7" fmla="*/ 1378 h 3375"/>
              <a:gd name="T8" fmla="*/ 3250 w 3875"/>
              <a:gd name="T9" fmla="*/ 3375 h 3375"/>
              <a:gd name="T10" fmla="*/ 3875 w 3875"/>
              <a:gd name="T11" fmla="*/ 2750 h 3375"/>
              <a:gd name="T12" fmla="*/ 3342 w 3875"/>
              <a:gd name="T13" fmla="*/ 2133 h 3375"/>
              <a:gd name="T14" fmla="*/ 2375 w 3875"/>
              <a:gd name="T15" fmla="*/ 1375 h 3375"/>
              <a:gd name="T16" fmla="*/ 1468 w 3875"/>
              <a:gd name="T17" fmla="*/ 1960 h 3375"/>
              <a:gd name="T18" fmla="*/ 1125 w 3875"/>
              <a:gd name="T19" fmla="*/ 1875 h 3375"/>
              <a:gd name="T20" fmla="*/ 375 w 3875"/>
              <a:gd name="T21" fmla="*/ 2625 h 3375"/>
              <a:gd name="T22" fmla="*/ 1125 w 3875"/>
              <a:gd name="T23" fmla="*/ 3375 h 3375"/>
              <a:gd name="T24" fmla="*/ 3250 w 3875"/>
              <a:gd name="T25" fmla="*/ 3375 h 3375"/>
              <a:gd name="T26" fmla="*/ 0 w 3875"/>
              <a:gd name="T27" fmla="*/ 1625 h 3375"/>
              <a:gd name="T28" fmla="*/ 500 w 3875"/>
              <a:gd name="T29" fmla="*/ 1625 h 3375"/>
              <a:gd name="T30" fmla="*/ 830 w 3875"/>
              <a:gd name="T31" fmla="*/ 830 h 3375"/>
              <a:gd name="T32" fmla="*/ 476 w 3875"/>
              <a:gd name="T33" fmla="*/ 476 h 3375"/>
              <a:gd name="T34" fmla="*/ 1625 w 3875"/>
              <a:gd name="T35" fmla="*/ 500 h 3375"/>
              <a:gd name="T36" fmla="*/ 1625 w 3875"/>
              <a:gd name="T37" fmla="*/ 0 h 3375"/>
              <a:gd name="T38" fmla="*/ 2774 w 3875"/>
              <a:gd name="T39" fmla="*/ 476 h 3375"/>
              <a:gd name="T40" fmla="*/ 2420 w 3875"/>
              <a:gd name="T41" fmla="*/ 830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75" h="3375">
                <a:moveTo>
                  <a:pt x="930" y="1904"/>
                </a:moveTo>
                <a:cubicBezTo>
                  <a:pt x="895" y="1818"/>
                  <a:pt x="875" y="1724"/>
                  <a:pt x="875" y="1625"/>
                </a:cubicBezTo>
                <a:cubicBezTo>
                  <a:pt x="875" y="1211"/>
                  <a:pt x="1211" y="875"/>
                  <a:pt x="1625" y="875"/>
                </a:cubicBezTo>
                <a:cubicBezTo>
                  <a:pt x="1952" y="875"/>
                  <a:pt x="2228" y="1086"/>
                  <a:pt x="2330" y="1378"/>
                </a:cubicBezTo>
                <a:moveTo>
                  <a:pt x="3250" y="3375"/>
                </a:moveTo>
                <a:cubicBezTo>
                  <a:pt x="3595" y="3375"/>
                  <a:pt x="3875" y="3095"/>
                  <a:pt x="3875" y="2750"/>
                </a:cubicBezTo>
                <a:cubicBezTo>
                  <a:pt x="3875" y="2440"/>
                  <a:pt x="3648" y="2182"/>
                  <a:pt x="3342" y="2133"/>
                </a:cubicBezTo>
                <a:cubicBezTo>
                  <a:pt x="3232" y="1695"/>
                  <a:pt x="2833" y="1375"/>
                  <a:pt x="2375" y="1375"/>
                </a:cubicBezTo>
                <a:cubicBezTo>
                  <a:pt x="1980" y="1375"/>
                  <a:pt x="1628" y="1609"/>
                  <a:pt x="1468" y="1960"/>
                </a:cubicBezTo>
                <a:cubicBezTo>
                  <a:pt x="1362" y="1905"/>
                  <a:pt x="1244" y="1875"/>
                  <a:pt x="1125" y="1875"/>
                </a:cubicBezTo>
                <a:cubicBezTo>
                  <a:pt x="711" y="1875"/>
                  <a:pt x="375" y="2211"/>
                  <a:pt x="375" y="2625"/>
                </a:cubicBezTo>
                <a:cubicBezTo>
                  <a:pt x="375" y="3039"/>
                  <a:pt x="711" y="3375"/>
                  <a:pt x="1125" y="3375"/>
                </a:cubicBezTo>
                <a:lnTo>
                  <a:pt x="3250" y="3375"/>
                </a:lnTo>
                <a:close/>
                <a:moveTo>
                  <a:pt x="0" y="1625"/>
                </a:moveTo>
                <a:cubicBezTo>
                  <a:pt x="500" y="1625"/>
                  <a:pt x="500" y="1625"/>
                  <a:pt x="500" y="1625"/>
                </a:cubicBezTo>
                <a:moveTo>
                  <a:pt x="830" y="830"/>
                </a:moveTo>
                <a:cubicBezTo>
                  <a:pt x="476" y="476"/>
                  <a:pt x="476" y="476"/>
                  <a:pt x="476" y="476"/>
                </a:cubicBezTo>
                <a:moveTo>
                  <a:pt x="1625" y="500"/>
                </a:moveTo>
                <a:cubicBezTo>
                  <a:pt x="1625" y="0"/>
                  <a:pt x="1625" y="0"/>
                  <a:pt x="1625" y="0"/>
                </a:cubicBezTo>
                <a:moveTo>
                  <a:pt x="2774" y="476"/>
                </a:moveTo>
                <a:cubicBezTo>
                  <a:pt x="2420" y="830"/>
                  <a:pt x="2420" y="830"/>
                  <a:pt x="2420" y="83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LightningBolt_E945" title="Icon of a lightning bolt">
            <a:extLst>
              <a:ext uri="{FF2B5EF4-FFF2-40B4-BE49-F238E27FC236}">
                <a16:creationId xmlns:a16="http://schemas.microsoft.com/office/drawing/2014/main" id="{965CBD06-DA8C-4954-A6FD-12233756200C}"/>
              </a:ext>
            </a:extLst>
          </p:cNvPr>
          <p:cNvSpPr>
            <a:spLocks noChangeAspect="1"/>
          </p:cNvSpPr>
          <p:nvPr/>
        </p:nvSpPr>
        <p:spPr bwMode="auto">
          <a:xfrm>
            <a:off x="2726937" y="3949725"/>
            <a:ext cx="262068" cy="36570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20354037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3050126"/>
            <a:ext cx="5185566" cy="553998"/>
          </a:xfrm>
        </p:spPr>
        <p:txBody>
          <a:bodyPr/>
          <a:lstStyle/>
          <a:p>
            <a:r>
              <a:rPr lang="en-US" dirty="0"/>
              <a:t>DW Optimization Part 2</a:t>
            </a:r>
          </a:p>
        </p:txBody>
      </p:sp>
      <p:sp>
        <p:nvSpPr>
          <p:cNvPr id="2" name="Text Placeholder 1"/>
          <p:cNvSpPr>
            <a:spLocks noGrp="1"/>
          </p:cNvSpPr>
          <p:nvPr>
            <p:ph type="body" sz="quarter" idx="12"/>
          </p:nvPr>
        </p:nvSpPr>
        <p:spPr>
          <a:xfrm>
            <a:off x="595914" y="4041282"/>
            <a:ext cx="5186010" cy="615553"/>
          </a:xfrm>
        </p:spPr>
        <p:txBody>
          <a:bodyPr/>
          <a:lstStyle/>
          <a:p>
            <a:r>
              <a:rPr lang="en-US"/>
              <a:t>CSA13P</a:t>
            </a:r>
            <a:endParaRPr lang="en-US" dirty="0"/>
          </a:p>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3693319"/>
          </a:xfrm>
        </p:spPr>
        <p:txBody>
          <a:bodyPr/>
          <a:lstStyle/>
          <a:p>
            <a:r>
              <a:rPr lang="en-US" sz="2000"/>
              <a:t>Data skew</a:t>
            </a:r>
            <a:br>
              <a:rPr lang="en-US" sz="2000"/>
            </a:br>
            <a:r>
              <a:rPr lang="en-US" sz="2000"/>
              <a:t>Data movement</a:t>
            </a:r>
            <a:br>
              <a:rPr lang="en-US" sz="2000"/>
            </a:br>
            <a:r>
              <a:rPr lang="en-US" sz="2000"/>
              <a:t>Indexing for performance - overview</a:t>
            </a:r>
            <a:br>
              <a:rPr lang="en-US" sz="2000"/>
            </a:br>
            <a:r>
              <a:rPr lang="en-US" sz="2000"/>
              <a:t>Indexing for performance - CCI best practices (Ordered CCI)</a:t>
            </a:r>
            <a:br>
              <a:rPr lang="en-US" sz="2000"/>
            </a:br>
            <a:r>
              <a:rPr lang="en-US" sz="2000"/>
              <a:t>Resultset caching</a:t>
            </a:r>
            <a:br>
              <a:rPr lang="en-US" sz="2000"/>
            </a:br>
            <a:r>
              <a:rPr lang="en-US" sz="2000"/>
              <a:t>Materialized (indexed) views</a:t>
            </a:r>
            <a:br>
              <a:rPr lang="en-US" sz="2000"/>
            </a:br>
            <a:br>
              <a:rPr lang="en-US" sz="2000"/>
            </a:br>
            <a:r>
              <a:rPr lang="en-US" sz="2000"/>
              <a:t>DEMO: Materialized view showing matching in the query plan- run query, create MV, run same query again (not using MV) and show query plan using the MV automatically</a:t>
            </a:r>
            <a:br>
              <a:rPr lang="en-US" sz="2000"/>
            </a:br>
            <a:br>
              <a:rPr lang="en-US" sz="2000"/>
            </a:br>
            <a:r>
              <a:rPr lang="en-US" sz="2000"/>
              <a:t>CTAS vs Ins/Del/Upd/Mrg</a:t>
            </a:r>
            <a:br>
              <a:rPr lang="en-US" sz="2000"/>
            </a:br>
            <a:r>
              <a:rPr lang="en-US" sz="2000"/>
              <a:t>Perf anti-patterns (indexes, partitions, views, udf's)</a:t>
            </a:r>
            <a:r>
              <a:rPr lang="en-US" sz="1600"/>
              <a:t> </a:t>
            </a:r>
            <a:endParaRPr lang="en-US" sz="1600" dirty="0"/>
          </a:p>
        </p:txBody>
      </p:sp>
    </p:spTree>
    <p:extLst>
      <p:ext uri="{BB962C8B-B14F-4D97-AF65-F5344CB8AC3E}">
        <p14:creationId xmlns:p14="http://schemas.microsoft.com/office/powerpoint/2010/main" val="18559914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 sample 1</a:t>
            </a:r>
          </a:p>
        </p:txBody>
      </p:sp>
      <p:sp>
        <p:nvSpPr>
          <p:cNvPr id="13" name="TextBox 12">
            <a:extLst>
              <a:ext uri="{FF2B5EF4-FFF2-40B4-BE49-F238E27FC236}">
                <a16:creationId xmlns:a16="http://schemas.microsoft.com/office/drawing/2014/main" id="{09FE573C-4B7D-4709-B784-EB8CC49BACB5}"/>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Agenda Slide Option #1</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2397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1</a:t>
            </a:r>
            <a:r>
              <a:rPr lang="en-US" b="1" dirty="0"/>
              <a:t>  First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799309" y="3336256"/>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2</a:t>
            </a:r>
            <a:r>
              <a:rPr lang="en-US" b="1" dirty="0"/>
              <a:t>  Second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9309" y="500127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3</a:t>
            </a:r>
            <a:r>
              <a:rPr lang="en-US" b="1" dirty="0"/>
              <a:t>  Second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sp>
        <p:nvSpPr>
          <p:cNvPr id="24" name="Content Placeholder 3">
            <a:extLst>
              <a:ext uri="{FF2B5EF4-FFF2-40B4-BE49-F238E27FC236}">
                <a16:creationId xmlns:a16="http://schemas.microsoft.com/office/drawing/2014/main" id="{4E5BF6B2-0FE1-443B-9F1E-C7FD7C267DF1}"/>
              </a:ext>
            </a:extLst>
          </p:cNvPr>
          <p:cNvSpPr txBox="1">
            <a:spLocks/>
          </p:cNvSpPr>
          <p:nvPr/>
        </p:nvSpPr>
        <p:spPr>
          <a:xfrm>
            <a:off x="8347032" y="1699045"/>
            <a:ext cx="32397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4</a:t>
            </a:r>
            <a:r>
              <a:rPr lang="en-US" b="1" dirty="0"/>
              <a:t>  Third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sp>
        <p:nvSpPr>
          <p:cNvPr id="25" name="Content Placeholder 3">
            <a:extLst>
              <a:ext uri="{FF2B5EF4-FFF2-40B4-BE49-F238E27FC236}">
                <a16:creationId xmlns:a16="http://schemas.microsoft.com/office/drawing/2014/main" id="{F9EA0FC9-75E6-4049-9620-7D878D7C7DC5}"/>
              </a:ext>
            </a:extLst>
          </p:cNvPr>
          <p:cNvSpPr txBox="1">
            <a:spLocks/>
          </p:cNvSpPr>
          <p:nvPr/>
        </p:nvSpPr>
        <p:spPr>
          <a:xfrm>
            <a:off x="8347032" y="3336256"/>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5</a:t>
            </a:r>
            <a:r>
              <a:rPr lang="en-US" b="1" dirty="0"/>
              <a:t>  Fifth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sp>
        <p:nvSpPr>
          <p:cNvPr id="26" name="Content Placeholder 3">
            <a:extLst>
              <a:ext uri="{FF2B5EF4-FFF2-40B4-BE49-F238E27FC236}">
                <a16:creationId xmlns:a16="http://schemas.microsoft.com/office/drawing/2014/main" id="{F5D5AA38-8FC8-4914-B25A-81E352ABE1FC}"/>
              </a:ext>
            </a:extLst>
          </p:cNvPr>
          <p:cNvSpPr txBox="1">
            <a:spLocks/>
          </p:cNvSpPr>
          <p:nvPr/>
        </p:nvSpPr>
        <p:spPr>
          <a:xfrm>
            <a:off x="8347032" y="500127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6</a:t>
            </a:r>
            <a:r>
              <a:rPr lang="en-US" b="1" dirty="0"/>
              <a:t>  Sixth Agenda Item</a:t>
            </a:r>
          </a:p>
          <a:p>
            <a:pPr marL="287338" lvl="1" indent="0">
              <a:buNone/>
            </a:pPr>
            <a:r>
              <a:rPr lang="en-US" sz="1800" dirty="0">
                <a:solidFill>
                  <a:schemeClr val="tx1"/>
                </a:solidFill>
              </a:rPr>
              <a:t>Here we have an example of what the agenda item would look like.</a:t>
            </a:r>
          </a:p>
          <a:p>
            <a:pPr marL="0" indent="0">
              <a:buNone/>
            </a:pPr>
            <a:endParaRPr lang="en-US"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17243373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Thank you</a:t>
            </a:r>
          </a:p>
        </p:txBody>
      </p:sp>
    </p:spTree>
    <p:custDataLst>
      <p:tags r:id="rId1"/>
    </p:custDataLst>
    <p:extLst>
      <p:ext uri="{BB962C8B-B14F-4D97-AF65-F5344CB8AC3E}">
        <p14:creationId xmlns:p14="http://schemas.microsoft.com/office/powerpoint/2010/main" val="377526753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0797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Table 36"/>
          <p:cNvGraphicFramePr>
            <a:graphicFrameLocks noGrp="1"/>
          </p:cNvGraphicFramePr>
          <p:nvPr/>
        </p:nvGraphicFramePr>
        <p:xfrm>
          <a:off x="7181044" y="151558"/>
          <a:ext cx="4799920" cy="1828540"/>
        </p:xfrm>
        <a:graphic>
          <a:graphicData uri="http://schemas.openxmlformats.org/drawingml/2006/table">
            <a:tbl>
              <a:tblPr>
                <a:tableStyleId>{5C22544A-7EE6-4342-B048-85BDC9FD1C3A}</a:tableStyleId>
              </a:tblPr>
              <a:tblGrid>
                <a:gridCol w="959984">
                  <a:extLst>
                    <a:ext uri="{9D8B030D-6E8A-4147-A177-3AD203B41FA5}">
                      <a16:colId xmlns:a16="http://schemas.microsoft.com/office/drawing/2014/main" val="3545333302"/>
                    </a:ext>
                  </a:extLst>
                </a:gridCol>
                <a:gridCol w="959984">
                  <a:extLst>
                    <a:ext uri="{9D8B030D-6E8A-4147-A177-3AD203B41FA5}">
                      <a16:colId xmlns:a16="http://schemas.microsoft.com/office/drawing/2014/main" val="2085789621"/>
                    </a:ext>
                  </a:extLst>
                </a:gridCol>
                <a:gridCol w="959984">
                  <a:extLst>
                    <a:ext uri="{9D8B030D-6E8A-4147-A177-3AD203B41FA5}">
                      <a16:colId xmlns:a16="http://schemas.microsoft.com/office/drawing/2014/main" val="1781478402"/>
                    </a:ext>
                  </a:extLst>
                </a:gridCol>
                <a:gridCol w="959984">
                  <a:extLst>
                    <a:ext uri="{9D8B030D-6E8A-4147-A177-3AD203B41FA5}">
                      <a16:colId xmlns:a16="http://schemas.microsoft.com/office/drawing/2014/main" val="866376207"/>
                    </a:ext>
                  </a:extLst>
                </a:gridCol>
                <a:gridCol w="959984">
                  <a:extLst>
                    <a:ext uri="{9D8B030D-6E8A-4147-A177-3AD203B41FA5}">
                      <a16:colId xmlns:a16="http://schemas.microsoft.com/office/drawing/2014/main" val="610680098"/>
                    </a:ext>
                  </a:extLst>
                </a:gridCol>
              </a:tblGrid>
              <a:tr h="914270">
                <a:tc gridSpan="4">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DIGITAL TRANSFORMATION*</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900" b="0" i="1" kern="1200" cap="none" spc="0" baseline="0">
                        <a:ln w="3175">
                          <a:noFill/>
                        </a:ln>
                        <a:gradFill>
                          <a:gsLst>
                            <a:gs pos="9756">
                              <a:srgbClr val="F64848"/>
                            </a:gs>
                            <a:gs pos="100000">
                              <a:srgbClr val="F64848"/>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Engage customers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Empower employees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Optimize operations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Transform products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Digital transformation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53" name="Table 52"/>
          <p:cNvGraphicFramePr>
            <a:graphicFrameLocks noGrp="1"/>
          </p:cNvGraphicFramePr>
          <p:nvPr/>
        </p:nvGraphicFramePr>
        <p:xfrm>
          <a:off x="4774705" y="151558"/>
          <a:ext cx="192001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tblGrid>
              <a:tr h="914270">
                <a:tc gridSpan="2">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VISION*</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Mobile-first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Cloud-first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45" name="Table 44">
            <a:extLst>
              <a:ext uri="{FF2B5EF4-FFF2-40B4-BE49-F238E27FC236}">
                <a16:creationId xmlns:a16="http://schemas.microsoft.com/office/drawing/2014/main" id="{5DFE85DF-954E-42B6-A0DD-5D0B11CDE56E}"/>
              </a:ext>
            </a:extLst>
          </p:cNvPr>
          <p:cNvGraphicFramePr>
            <a:graphicFrameLocks noGrp="1"/>
          </p:cNvGraphicFramePr>
          <p:nvPr/>
        </p:nvGraphicFramePr>
        <p:xfrm>
          <a:off x="458009" y="151558"/>
          <a:ext cx="3840028" cy="1828540"/>
        </p:xfrm>
        <a:graphic>
          <a:graphicData uri="http://schemas.openxmlformats.org/drawingml/2006/table">
            <a:tbl>
              <a:tblPr>
                <a:tableStyleId>{5C22544A-7EE6-4342-B048-85BDC9FD1C3A}</a:tableStyleId>
              </a:tblPr>
              <a:tblGrid>
                <a:gridCol w="960007">
                  <a:extLst>
                    <a:ext uri="{9D8B030D-6E8A-4147-A177-3AD203B41FA5}">
                      <a16:colId xmlns:a16="http://schemas.microsoft.com/office/drawing/2014/main" val="3545333302"/>
                    </a:ext>
                  </a:extLst>
                </a:gridCol>
                <a:gridCol w="960007">
                  <a:extLst>
                    <a:ext uri="{9D8B030D-6E8A-4147-A177-3AD203B41FA5}">
                      <a16:colId xmlns:a16="http://schemas.microsoft.com/office/drawing/2014/main" val="2085789621"/>
                    </a:ext>
                  </a:extLst>
                </a:gridCol>
                <a:gridCol w="960007">
                  <a:extLst>
                    <a:ext uri="{9D8B030D-6E8A-4147-A177-3AD203B41FA5}">
                      <a16:colId xmlns:a16="http://schemas.microsoft.com/office/drawing/2014/main" val="1781478402"/>
                    </a:ext>
                  </a:extLst>
                </a:gridCol>
                <a:gridCol w="960007">
                  <a:extLst>
                    <a:ext uri="{9D8B030D-6E8A-4147-A177-3AD203B41FA5}">
                      <a16:colId xmlns:a16="http://schemas.microsoft.com/office/drawing/2014/main" val="866376207"/>
                    </a:ext>
                  </a:extLst>
                </a:gridCol>
              </a:tblGrid>
              <a:tr h="914270">
                <a:tc gridSpan="3">
                  <a:txBody>
                    <a:bodyPr/>
                    <a:lstStyle/>
                    <a:p>
                      <a:r>
                        <a:rPr lang="en-US" sz="1000" b="1" i="0" kern="1200" cap="none" spc="50" baseline="0">
                          <a:ln w="3175">
                            <a:noFill/>
                          </a:ln>
                          <a:solidFill>
                            <a:schemeClr val="tx1"/>
                          </a:solidFill>
                          <a:effectLst/>
                          <a:latin typeface="+mn-lt"/>
                          <a:ea typeface="+mn-ea"/>
                          <a:cs typeface="Segoe UI Semibold" panose="020B0702040204020203" pitchFamily="34" charset="0"/>
                        </a:rPr>
                        <a:t>AMBITIONS*</a:t>
                      </a:r>
                      <a:endParaRPr lang="en-US" sz="900" b="0" i="1" kern="1200" cap="none" spc="0" baseline="0">
                        <a:ln w="3175">
                          <a:noFill/>
                        </a:ln>
                        <a:solidFill>
                          <a:schemeClr val="tx1"/>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0" marR="43650" marT="43650" marB="4365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Productivity and </a:t>
                      </a:r>
                      <a:b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b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business processes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Intelligent cloud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More personal computing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Ambitions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30" name="clock_2" title="Icon of a clock with an arrow pointing counterclockwise"/>
          <p:cNvSpPr>
            <a:spLocks noChangeAspect="1" noEditPoints="1"/>
          </p:cNvSpPr>
          <p:nvPr/>
        </p:nvSpPr>
        <p:spPr bwMode="auto">
          <a:xfrm>
            <a:off x="742957" y="1209223"/>
            <a:ext cx="390089" cy="365708"/>
          </a:xfrm>
          <a:custGeom>
            <a:avLst/>
            <a:gdLst>
              <a:gd name="T0" fmla="*/ 43 w 354"/>
              <a:gd name="T1" fmla="*/ 245 h 332"/>
              <a:gd name="T2" fmla="*/ 22 w 354"/>
              <a:gd name="T3" fmla="*/ 166 h 332"/>
              <a:gd name="T4" fmla="*/ 188 w 354"/>
              <a:gd name="T5" fmla="*/ 0 h 332"/>
              <a:gd name="T6" fmla="*/ 354 w 354"/>
              <a:gd name="T7" fmla="*/ 166 h 332"/>
              <a:gd name="T8" fmla="*/ 188 w 354"/>
              <a:gd name="T9" fmla="*/ 332 h 332"/>
              <a:gd name="T10" fmla="*/ 110 w 354"/>
              <a:gd name="T11" fmla="*/ 313 h 332"/>
              <a:gd name="T12" fmla="*/ 0 w 354"/>
              <a:gd name="T13" fmla="*/ 234 h 332"/>
              <a:gd name="T14" fmla="*/ 43 w 354"/>
              <a:gd name="T15" fmla="*/ 245 h 332"/>
              <a:gd name="T16" fmla="*/ 55 w 354"/>
              <a:gd name="T17" fmla="*/ 202 h 332"/>
              <a:gd name="T18" fmla="*/ 184 w 354"/>
              <a:gd name="T19" fmla="*/ 36 h 332"/>
              <a:gd name="T20" fmla="*/ 184 w 354"/>
              <a:gd name="T21" fmla="*/ 169 h 332"/>
              <a:gd name="T22" fmla="*/ 272 w 354"/>
              <a:gd name="T23" fmla="*/ 242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4" h="332">
                <a:moveTo>
                  <a:pt x="43" y="245"/>
                </a:moveTo>
                <a:cubicBezTo>
                  <a:pt x="30" y="222"/>
                  <a:pt x="22" y="195"/>
                  <a:pt x="22" y="166"/>
                </a:cubicBezTo>
                <a:cubicBezTo>
                  <a:pt x="22" y="75"/>
                  <a:pt x="97" y="0"/>
                  <a:pt x="188" y="0"/>
                </a:cubicBezTo>
                <a:cubicBezTo>
                  <a:pt x="280" y="0"/>
                  <a:pt x="354" y="75"/>
                  <a:pt x="354" y="166"/>
                </a:cubicBezTo>
                <a:cubicBezTo>
                  <a:pt x="354" y="258"/>
                  <a:pt x="280" y="332"/>
                  <a:pt x="188" y="332"/>
                </a:cubicBezTo>
                <a:cubicBezTo>
                  <a:pt x="160" y="332"/>
                  <a:pt x="134" y="325"/>
                  <a:pt x="110" y="313"/>
                </a:cubicBezTo>
                <a:moveTo>
                  <a:pt x="0" y="234"/>
                </a:moveTo>
                <a:cubicBezTo>
                  <a:pt x="43" y="245"/>
                  <a:pt x="43" y="245"/>
                  <a:pt x="43" y="245"/>
                </a:cubicBezTo>
                <a:cubicBezTo>
                  <a:pt x="55" y="202"/>
                  <a:pt x="55" y="202"/>
                  <a:pt x="55" y="202"/>
                </a:cubicBezTo>
                <a:moveTo>
                  <a:pt x="184" y="36"/>
                </a:moveTo>
                <a:cubicBezTo>
                  <a:pt x="184" y="169"/>
                  <a:pt x="184" y="169"/>
                  <a:pt x="184" y="169"/>
                </a:cubicBezTo>
                <a:cubicBezTo>
                  <a:pt x="272" y="242"/>
                  <a:pt x="272" y="242"/>
                  <a:pt x="272" y="24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3" name="cloud_2" title="Icon of a cloud made of two arrows pointing towards eachother"/>
          <p:cNvSpPr>
            <a:spLocks noChangeAspect="1" noEditPoints="1"/>
          </p:cNvSpPr>
          <p:nvPr/>
        </p:nvSpPr>
        <p:spPr bwMode="auto">
          <a:xfrm>
            <a:off x="1620732" y="1232081"/>
            <a:ext cx="554510" cy="319995"/>
          </a:xfrm>
          <a:custGeom>
            <a:avLst/>
            <a:gdLst>
              <a:gd name="T0" fmla="*/ 138 w 349"/>
              <a:gd name="T1" fmla="*/ 181 h 200"/>
              <a:gd name="T2" fmla="*/ 49 w 349"/>
              <a:gd name="T3" fmla="*/ 181 h 200"/>
              <a:gd name="T4" fmla="*/ 0 w 349"/>
              <a:gd name="T5" fmla="*/ 132 h 200"/>
              <a:gd name="T6" fmla="*/ 49 w 349"/>
              <a:gd name="T7" fmla="*/ 84 h 200"/>
              <a:gd name="T8" fmla="*/ 59 w 349"/>
              <a:gd name="T9" fmla="*/ 85 h 200"/>
              <a:gd name="T10" fmla="*/ 148 w 349"/>
              <a:gd name="T11" fmla="*/ 0 h 200"/>
              <a:gd name="T12" fmla="*/ 234 w 349"/>
              <a:gd name="T13" fmla="*/ 68 h 200"/>
              <a:gd name="T14" fmla="*/ 282 w 349"/>
              <a:gd name="T15" fmla="*/ 47 h 200"/>
              <a:gd name="T16" fmla="*/ 349 w 349"/>
              <a:gd name="T17" fmla="*/ 114 h 200"/>
              <a:gd name="T18" fmla="*/ 282 w 349"/>
              <a:gd name="T19" fmla="*/ 180 h 200"/>
              <a:gd name="T20" fmla="*/ 282 w 349"/>
              <a:gd name="T21" fmla="*/ 180 h 200"/>
              <a:gd name="T22" fmla="*/ 206 w 349"/>
              <a:gd name="T23" fmla="*/ 180 h 200"/>
              <a:gd name="T24" fmla="*/ 119 w 349"/>
              <a:gd name="T25" fmla="*/ 200 h 200"/>
              <a:gd name="T26" fmla="*/ 138 w 349"/>
              <a:gd name="T27" fmla="*/ 181 h 200"/>
              <a:gd name="T28" fmla="*/ 119 w 349"/>
              <a:gd name="T29" fmla="*/ 161 h 200"/>
              <a:gd name="T30" fmla="*/ 225 w 349"/>
              <a:gd name="T31" fmla="*/ 161 h 200"/>
              <a:gd name="T32" fmla="*/ 206 w 349"/>
              <a:gd name="T33" fmla="*/ 180 h 200"/>
              <a:gd name="T34" fmla="*/ 225 w 349"/>
              <a:gd name="T35"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9" h="200">
                <a:moveTo>
                  <a:pt x="138" y="181"/>
                </a:moveTo>
                <a:cubicBezTo>
                  <a:pt x="49" y="181"/>
                  <a:pt x="49" y="181"/>
                  <a:pt x="49" y="181"/>
                </a:cubicBezTo>
                <a:cubicBezTo>
                  <a:pt x="22" y="181"/>
                  <a:pt x="0" y="159"/>
                  <a:pt x="0" y="132"/>
                </a:cubicBezTo>
                <a:cubicBezTo>
                  <a:pt x="0" y="105"/>
                  <a:pt x="22" y="84"/>
                  <a:pt x="49" y="84"/>
                </a:cubicBezTo>
                <a:cubicBezTo>
                  <a:pt x="52" y="84"/>
                  <a:pt x="56" y="84"/>
                  <a:pt x="59" y="85"/>
                </a:cubicBezTo>
                <a:cubicBezTo>
                  <a:pt x="61" y="38"/>
                  <a:pt x="100" y="0"/>
                  <a:pt x="148" y="0"/>
                </a:cubicBezTo>
                <a:cubicBezTo>
                  <a:pt x="189" y="0"/>
                  <a:pt x="224" y="29"/>
                  <a:pt x="234" y="68"/>
                </a:cubicBezTo>
                <a:cubicBezTo>
                  <a:pt x="246" y="55"/>
                  <a:pt x="263" y="47"/>
                  <a:pt x="282" y="47"/>
                </a:cubicBezTo>
                <a:cubicBezTo>
                  <a:pt x="319" y="47"/>
                  <a:pt x="349" y="77"/>
                  <a:pt x="349" y="114"/>
                </a:cubicBezTo>
                <a:cubicBezTo>
                  <a:pt x="349" y="151"/>
                  <a:pt x="319" y="180"/>
                  <a:pt x="282" y="180"/>
                </a:cubicBezTo>
                <a:cubicBezTo>
                  <a:pt x="282" y="180"/>
                  <a:pt x="282" y="180"/>
                  <a:pt x="282" y="180"/>
                </a:cubicBezTo>
                <a:cubicBezTo>
                  <a:pt x="206" y="180"/>
                  <a:pt x="206" y="180"/>
                  <a:pt x="206" y="180"/>
                </a:cubicBezTo>
                <a:moveTo>
                  <a:pt x="119" y="200"/>
                </a:moveTo>
                <a:cubicBezTo>
                  <a:pt x="138" y="181"/>
                  <a:pt x="138" y="181"/>
                  <a:pt x="138" y="181"/>
                </a:cubicBezTo>
                <a:cubicBezTo>
                  <a:pt x="119" y="161"/>
                  <a:pt x="119" y="161"/>
                  <a:pt x="119" y="161"/>
                </a:cubicBezTo>
                <a:moveTo>
                  <a:pt x="225" y="161"/>
                </a:moveTo>
                <a:cubicBezTo>
                  <a:pt x="206" y="180"/>
                  <a:pt x="206" y="180"/>
                  <a:pt x="206" y="180"/>
                </a:cubicBezTo>
                <a:cubicBezTo>
                  <a:pt x="225" y="200"/>
                  <a:pt x="225" y="200"/>
                  <a:pt x="225" y="20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people_3" title="Icon of a person surrounded by brackets"/>
          <p:cNvSpPr>
            <a:spLocks noChangeAspect="1" noEditPoints="1"/>
          </p:cNvSpPr>
          <p:nvPr/>
        </p:nvSpPr>
        <p:spPr bwMode="auto">
          <a:xfrm>
            <a:off x="2676565" y="1209223"/>
            <a:ext cx="362808" cy="365708"/>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5" name="Mobile-first" title="Icon of two devices with an arrow connecting them"/>
          <p:cNvSpPr>
            <a:spLocks noChangeAspect="1" noEditPoints="1"/>
          </p:cNvSpPr>
          <p:nvPr/>
        </p:nvSpPr>
        <p:spPr bwMode="auto">
          <a:xfrm>
            <a:off x="4911508" y="1254938"/>
            <a:ext cx="684991" cy="274281"/>
          </a:xfrm>
          <a:custGeom>
            <a:avLst/>
            <a:gdLst>
              <a:gd name="T0" fmla="*/ 273 w 482"/>
              <a:gd name="T1" fmla="*/ 160 h 193"/>
              <a:gd name="T2" fmla="*/ 27 w 482"/>
              <a:gd name="T3" fmla="*/ 160 h 193"/>
              <a:gd name="T4" fmla="*/ 27 w 482"/>
              <a:gd name="T5" fmla="*/ 0 h 193"/>
              <a:gd name="T6" fmla="*/ 273 w 482"/>
              <a:gd name="T7" fmla="*/ 0 h 193"/>
              <a:gd name="T8" fmla="*/ 273 w 482"/>
              <a:gd name="T9" fmla="*/ 160 h 193"/>
              <a:gd name="T10" fmla="*/ 482 w 482"/>
              <a:gd name="T11" fmla="*/ 2 h 193"/>
              <a:gd name="T12" fmla="*/ 345 w 482"/>
              <a:gd name="T13" fmla="*/ 2 h 193"/>
              <a:gd name="T14" fmla="*/ 345 w 482"/>
              <a:gd name="T15" fmla="*/ 193 h 193"/>
              <a:gd name="T16" fmla="*/ 482 w 482"/>
              <a:gd name="T17" fmla="*/ 193 h 193"/>
              <a:gd name="T18" fmla="*/ 482 w 482"/>
              <a:gd name="T19" fmla="*/ 2 h 193"/>
              <a:gd name="T20" fmla="*/ 0 w 482"/>
              <a:gd name="T21" fmla="*/ 193 h 193"/>
              <a:gd name="T22" fmla="*/ 301 w 482"/>
              <a:gd name="T23" fmla="*/ 193 h 193"/>
              <a:gd name="T24" fmla="*/ 403 w 482"/>
              <a:gd name="T25" fmla="*/ 157 h 193"/>
              <a:gd name="T26" fmla="*/ 425 w 482"/>
              <a:gd name="T27" fmla="*/ 157 h 193"/>
              <a:gd name="T28" fmla="*/ 173 w 482"/>
              <a:gd name="T29" fmla="*/ 50 h 193"/>
              <a:gd name="T30" fmla="*/ 143 w 482"/>
              <a:gd name="T31" fmla="*/ 82 h 193"/>
              <a:gd name="T32" fmla="*/ 173 w 482"/>
              <a:gd name="T33" fmla="*/ 114 h 193"/>
              <a:gd name="T34" fmla="*/ 387 w 482"/>
              <a:gd name="T35" fmla="*/ 114 h 193"/>
              <a:gd name="T36" fmla="*/ 419 w 482"/>
              <a:gd name="T37" fmla="*/ 82 h 193"/>
              <a:gd name="T38" fmla="*/ 387 w 482"/>
              <a:gd name="T39" fmla="*/ 50 h 193"/>
              <a:gd name="T40" fmla="*/ 143 w 482"/>
              <a:gd name="T41" fmla="*/ 82 h 193"/>
              <a:gd name="T42" fmla="*/ 419 w 482"/>
              <a:gd name="T43" fmla="*/ 8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2" h="193">
                <a:moveTo>
                  <a:pt x="273" y="160"/>
                </a:moveTo>
                <a:lnTo>
                  <a:pt x="27" y="160"/>
                </a:lnTo>
                <a:lnTo>
                  <a:pt x="27" y="0"/>
                </a:lnTo>
                <a:lnTo>
                  <a:pt x="273" y="0"/>
                </a:lnTo>
                <a:lnTo>
                  <a:pt x="273" y="160"/>
                </a:lnTo>
                <a:moveTo>
                  <a:pt x="482" y="2"/>
                </a:moveTo>
                <a:lnTo>
                  <a:pt x="345" y="2"/>
                </a:lnTo>
                <a:lnTo>
                  <a:pt x="345" y="193"/>
                </a:lnTo>
                <a:lnTo>
                  <a:pt x="482" y="193"/>
                </a:lnTo>
                <a:lnTo>
                  <a:pt x="482" y="2"/>
                </a:lnTo>
                <a:moveTo>
                  <a:pt x="0" y="193"/>
                </a:moveTo>
                <a:lnTo>
                  <a:pt x="301" y="193"/>
                </a:lnTo>
                <a:moveTo>
                  <a:pt x="403" y="157"/>
                </a:moveTo>
                <a:lnTo>
                  <a:pt x="425" y="157"/>
                </a:lnTo>
                <a:moveTo>
                  <a:pt x="173" y="50"/>
                </a:moveTo>
                <a:lnTo>
                  <a:pt x="143" y="82"/>
                </a:lnTo>
                <a:lnTo>
                  <a:pt x="173" y="114"/>
                </a:lnTo>
                <a:moveTo>
                  <a:pt x="387" y="114"/>
                </a:moveTo>
                <a:lnTo>
                  <a:pt x="419" y="82"/>
                </a:lnTo>
                <a:lnTo>
                  <a:pt x="387" y="50"/>
                </a:lnTo>
                <a:moveTo>
                  <a:pt x="143" y="82"/>
                </a:moveTo>
                <a:lnTo>
                  <a:pt x="419" y="82"/>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people_11" title="Icon of two people with a chat bubble"/>
          <p:cNvSpPr>
            <a:spLocks noChangeAspect="1" noEditPoints="1"/>
          </p:cNvSpPr>
          <p:nvPr/>
        </p:nvSpPr>
        <p:spPr bwMode="auto">
          <a:xfrm>
            <a:off x="7475211" y="1209223"/>
            <a:ext cx="380820" cy="365708"/>
          </a:xfrm>
          <a:custGeom>
            <a:avLst/>
            <a:gdLst>
              <a:gd name="T0" fmla="*/ 72 w 348"/>
              <a:gd name="T1" fmla="*/ 196 h 334"/>
              <a:gd name="T2" fmla="*/ 128 w 348"/>
              <a:gd name="T3" fmla="*/ 140 h 334"/>
              <a:gd name="T4" fmla="*/ 184 w 348"/>
              <a:gd name="T5" fmla="*/ 196 h 334"/>
              <a:gd name="T6" fmla="*/ 128 w 348"/>
              <a:gd name="T7" fmla="*/ 252 h 334"/>
              <a:gd name="T8" fmla="*/ 72 w 348"/>
              <a:gd name="T9" fmla="*/ 196 h 334"/>
              <a:gd name="T10" fmla="*/ 210 w 348"/>
              <a:gd name="T11" fmla="*/ 334 h 334"/>
              <a:gd name="T12" fmla="*/ 128 w 348"/>
              <a:gd name="T13" fmla="*/ 252 h 334"/>
              <a:gd name="T14" fmla="*/ 47 w 348"/>
              <a:gd name="T15" fmla="*/ 334 h 334"/>
              <a:gd name="T16" fmla="*/ 265 w 348"/>
              <a:gd name="T17" fmla="*/ 118 h 334"/>
              <a:gd name="T18" fmla="*/ 321 w 348"/>
              <a:gd name="T19" fmla="*/ 62 h 334"/>
              <a:gd name="T20" fmla="*/ 265 w 348"/>
              <a:gd name="T21" fmla="*/ 6 h 334"/>
              <a:gd name="T22" fmla="*/ 209 w 348"/>
              <a:gd name="T23" fmla="*/ 62 h 334"/>
              <a:gd name="T24" fmla="*/ 265 w 348"/>
              <a:gd name="T25" fmla="*/ 118 h 334"/>
              <a:gd name="T26" fmla="*/ 348 w 348"/>
              <a:gd name="T27" fmla="*/ 200 h 334"/>
              <a:gd name="T28" fmla="*/ 266 w 348"/>
              <a:gd name="T29" fmla="*/ 118 h 334"/>
              <a:gd name="T30" fmla="*/ 184 w 348"/>
              <a:gd name="T31" fmla="*/ 200 h 334"/>
              <a:gd name="T32" fmla="*/ 141 w 348"/>
              <a:gd name="T33" fmla="*/ 71 h 334"/>
              <a:gd name="T34" fmla="*/ 141 w 348"/>
              <a:gd name="T35" fmla="*/ 31 h 334"/>
              <a:gd name="T36" fmla="*/ 110 w 348"/>
              <a:gd name="T37" fmla="*/ 0 h 334"/>
              <a:gd name="T38" fmla="*/ 29 w 348"/>
              <a:gd name="T39" fmla="*/ 0 h 334"/>
              <a:gd name="T40" fmla="*/ 29 w 348"/>
              <a:gd name="T41" fmla="*/ 0 h 334"/>
              <a:gd name="T42" fmla="*/ 0 w 348"/>
              <a:gd name="T43" fmla="*/ 31 h 334"/>
              <a:gd name="T44" fmla="*/ 0 w 348"/>
              <a:gd name="T45" fmla="*/ 71 h 334"/>
              <a:gd name="T46" fmla="*/ 0 w 348"/>
              <a:gd name="T47" fmla="*/ 71 h 334"/>
              <a:gd name="T48" fmla="*/ 29 w 348"/>
              <a:gd name="T49" fmla="*/ 102 h 334"/>
              <a:gd name="T50" fmla="*/ 29 w 348"/>
              <a:gd name="T51" fmla="*/ 102 h 334"/>
              <a:gd name="T52" fmla="*/ 110 w 348"/>
              <a:gd name="T53" fmla="*/ 102 h 334"/>
              <a:gd name="T54" fmla="*/ 179 w 348"/>
              <a:gd name="T55" fmla="*/ 102 h 334"/>
              <a:gd name="T56" fmla="*/ 141 w 348"/>
              <a:gd name="T57" fmla="*/ 7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8" h="334">
                <a:moveTo>
                  <a:pt x="72" y="196"/>
                </a:moveTo>
                <a:cubicBezTo>
                  <a:pt x="72" y="165"/>
                  <a:pt x="97" y="140"/>
                  <a:pt x="128" y="140"/>
                </a:cubicBezTo>
                <a:cubicBezTo>
                  <a:pt x="159" y="140"/>
                  <a:pt x="184" y="165"/>
                  <a:pt x="184" y="196"/>
                </a:cubicBezTo>
                <a:cubicBezTo>
                  <a:pt x="184" y="227"/>
                  <a:pt x="159" y="252"/>
                  <a:pt x="128" y="252"/>
                </a:cubicBezTo>
                <a:cubicBezTo>
                  <a:pt x="97" y="252"/>
                  <a:pt x="72" y="227"/>
                  <a:pt x="72" y="196"/>
                </a:cubicBezTo>
                <a:close/>
                <a:moveTo>
                  <a:pt x="210" y="334"/>
                </a:moveTo>
                <a:cubicBezTo>
                  <a:pt x="210" y="289"/>
                  <a:pt x="173" y="252"/>
                  <a:pt x="128" y="252"/>
                </a:cubicBezTo>
                <a:cubicBezTo>
                  <a:pt x="83" y="252"/>
                  <a:pt x="47" y="289"/>
                  <a:pt x="47" y="334"/>
                </a:cubicBezTo>
                <a:moveTo>
                  <a:pt x="265" y="118"/>
                </a:moveTo>
                <a:cubicBezTo>
                  <a:pt x="296" y="118"/>
                  <a:pt x="321" y="93"/>
                  <a:pt x="321" y="62"/>
                </a:cubicBezTo>
                <a:cubicBezTo>
                  <a:pt x="321" y="31"/>
                  <a:pt x="296" y="6"/>
                  <a:pt x="265" y="6"/>
                </a:cubicBezTo>
                <a:cubicBezTo>
                  <a:pt x="234" y="6"/>
                  <a:pt x="209" y="31"/>
                  <a:pt x="209" y="62"/>
                </a:cubicBezTo>
                <a:cubicBezTo>
                  <a:pt x="209" y="93"/>
                  <a:pt x="234" y="118"/>
                  <a:pt x="265" y="118"/>
                </a:cubicBezTo>
                <a:close/>
                <a:moveTo>
                  <a:pt x="348" y="200"/>
                </a:moveTo>
                <a:cubicBezTo>
                  <a:pt x="348" y="155"/>
                  <a:pt x="311" y="118"/>
                  <a:pt x="266" y="118"/>
                </a:cubicBezTo>
                <a:cubicBezTo>
                  <a:pt x="221" y="118"/>
                  <a:pt x="184" y="155"/>
                  <a:pt x="184" y="200"/>
                </a:cubicBezTo>
                <a:moveTo>
                  <a:pt x="141" y="71"/>
                </a:moveTo>
                <a:cubicBezTo>
                  <a:pt x="141" y="31"/>
                  <a:pt x="141" y="31"/>
                  <a:pt x="141" y="31"/>
                </a:cubicBezTo>
                <a:cubicBezTo>
                  <a:pt x="141" y="14"/>
                  <a:pt x="127" y="0"/>
                  <a:pt x="110" y="0"/>
                </a:cubicBezTo>
                <a:cubicBezTo>
                  <a:pt x="29" y="0"/>
                  <a:pt x="29" y="0"/>
                  <a:pt x="29" y="0"/>
                </a:cubicBezTo>
                <a:cubicBezTo>
                  <a:pt x="29" y="0"/>
                  <a:pt x="29" y="0"/>
                  <a:pt x="29" y="0"/>
                </a:cubicBezTo>
                <a:cubicBezTo>
                  <a:pt x="13" y="1"/>
                  <a:pt x="0" y="15"/>
                  <a:pt x="0" y="31"/>
                </a:cubicBezTo>
                <a:cubicBezTo>
                  <a:pt x="0" y="71"/>
                  <a:pt x="0" y="71"/>
                  <a:pt x="0" y="71"/>
                </a:cubicBezTo>
                <a:cubicBezTo>
                  <a:pt x="0" y="71"/>
                  <a:pt x="0" y="71"/>
                  <a:pt x="0" y="71"/>
                </a:cubicBezTo>
                <a:cubicBezTo>
                  <a:pt x="0" y="88"/>
                  <a:pt x="13" y="101"/>
                  <a:pt x="29" y="102"/>
                </a:cubicBezTo>
                <a:cubicBezTo>
                  <a:pt x="29" y="102"/>
                  <a:pt x="29" y="102"/>
                  <a:pt x="29" y="102"/>
                </a:cubicBezTo>
                <a:cubicBezTo>
                  <a:pt x="110" y="102"/>
                  <a:pt x="110" y="102"/>
                  <a:pt x="110" y="102"/>
                </a:cubicBezTo>
                <a:cubicBezTo>
                  <a:pt x="179" y="102"/>
                  <a:pt x="179" y="102"/>
                  <a:pt x="179" y="102"/>
                </a:cubicBezTo>
                <a:lnTo>
                  <a:pt x="141" y="71"/>
                </a:lnTo>
                <a:close/>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tool" title="Icon of a skrewdriver and wrench"/>
          <p:cNvSpPr>
            <a:spLocks noChangeAspect="1" noEditPoints="1"/>
          </p:cNvSpPr>
          <p:nvPr/>
        </p:nvSpPr>
        <p:spPr bwMode="auto">
          <a:xfrm>
            <a:off x="8495791" y="1209223"/>
            <a:ext cx="259626" cy="365708"/>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gear" title="Icon of a gear surrounded by a circle with lines of varying length"/>
          <p:cNvSpPr>
            <a:spLocks noChangeAspect="1" noEditPoints="1"/>
          </p:cNvSpPr>
          <p:nvPr/>
        </p:nvSpPr>
        <p:spPr bwMode="auto">
          <a:xfrm>
            <a:off x="9401940" y="1209223"/>
            <a:ext cx="367298" cy="365708"/>
          </a:xfrm>
          <a:custGeom>
            <a:avLst/>
            <a:gdLst>
              <a:gd name="T0" fmla="*/ 72 w 318"/>
              <a:gd name="T1" fmla="*/ 159 h 318"/>
              <a:gd name="T2" fmla="*/ 159 w 318"/>
              <a:gd name="T3" fmla="*/ 72 h 318"/>
              <a:gd name="T4" fmla="*/ 246 w 318"/>
              <a:gd name="T5" fmla="*/ 159 h 318"/>
              <a:gd name="T6" fmla="*/ 159 w 318"/>
              <a:gd name="T7" fmla="*/ 246 h 318"/>
              <a:gd name="T8" fmla="*/ 72 w 318"/>
              <a:gd name="T9" fmla="*/ 159 h 318"/>
              <a:gd name="T10" fmla="*/ 212 w 318"/>
              <a:gd name="T11" fmla="*/ 9 h 318"/>
              <a:gd name="T12" fmla="*/ 159 w 318"/>
              <a:gd name="T13" fmla="*/ 0 h 318"/>
              <a:gd name="T14" fmla="*/ 0 w 318"/>
              <a:gd name="T15" fmla="*/ 159 h 318"/>
              <a:gd name="T16" fmla="*/ 91 w 318"/>
              <a:gd name="T17" fmla="*/ 303 h 318"/>
              <a:gd name="T18" fmla="*/ 106 w 318"/>
              <a:gd name="T19" fmla="*/ 309 h 318"/>
              <a:gd name="T20" fmla="*/ 159 w 318"/>
              <a:gd name="T21" fmla="*/ 318 h 318"/>
              <a:gd name="T22" fmla="*/ 318 w 318"/>
              <a:gd name="T23" fmla="*/ 159 h 318"/>
              <a:gd name="T24" fmla="*/ 310 w 318"/>
              <a:gd name="T25" fmla="*/ 110 h 318"/>
              <a:gd name="T26" fmla="*/ 304 w 318"/>
              <a:gd name="T27" fmla="*/ 93 h 318"/>
              <a:gd name="T28" fmla="*/ 230 w 318"/>
              <a:gd name="T29" fmla="*/ 17 h 318"/>
              <a:gd name="T30" fmla="*/ 202 w 318"/>
              <a:gd name="T31" fmla="*/ 56 h 318"/>
              <a:gd name="T32" fmla="*/ 194 w 318"/>
              <a:gd name="T33" fmla="*/ 79 h 318"/>
              <a:gd name="T34" fmla="*/ 268 w 318"/>
              <a:gd name="T35" fmla="*/ 118 h 318"/>
              <a:gd name="T36" fmla="*/ 240 w 318"/>
              <a:gd name="T37" fmla="*/ 127 h 318"/>
              <a:gd name="T38" fmla="*/ 239 w 318"/>
              <a:gd name="T39" fmla="*/ 192 h 318"/>
              <a:gd name="T40" fmla="*/ 267 w 318"/>
              <a:gd name="T41" fmla="*/ 203 h 318"/>
              <a:gd name="T42" fmla="*/ 206 w 318"/>
              <a:gd name="T43" fmla="*/ 265 h 318"/>
              <a:gd name="T44" fmla="*/ 193 w 318"/>
              <a:gd name="T45" fmla="*/ 239 h 318"/>
              <a:gd name="T46" fmla="*/ 117 w 318"/>
              <a:gd name="T47" fmla="*/ 266 h 318"/>
              <a:gd name="T48" fmla="*/ 128 w 318"/>
              <a:gd name="T49" fmla="*/ 240 h 318"/>
              <a:gd name="T50" fmla="*/ 54 w 318"/>
              <a:gd name="T51" fmla="*/ 203 h 318"/>
              <a:gd name="T52" fmla="*/ 79 w 318"/>
              <a:gd name="T53" fmla="*/ 193 h 318"/>
              <a:gd name="T54" fmla="*/ 54 w 318"/>
              <a:gd name="T55" fmla="*/ 118 h 318"/>
              <a:gd name="T56" fmla="*/ 78 w 318"/>
              <a:gd name="T57" fmla="*/ 127 h 318"/>
              <a:gd name="T58" fmla="*/ 127 w 318"/>
              <a:gd name="T59" fmla="*/ 78 h 318"/>
              <a:gd name="T60" fmla="*/ 116 w 318"/>
              <a:gd name="T61" fmla="*/ 5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8" h="318">
                <a:moveTo>
                  <a:pt x="72" y="159"/>
                </a:moveTo>
                <a:cubicBezTo>
                  <a:pt x="72" y="111"/>
                  <a:pt x="111" y="72"/>
                  <a:pt x="159" y="72"/>
                </a:cubicBezTo>
                <a:cubicBezTo>
                  <a:pt x="207" y="72"/>
                  <a:pt x="246" y="111"/>
                  <a:pt x="246" y="159"/>
                </a:cubicBezTo>
                <a:cubicBezTo>
                  <a:pt x="246" y="207"/>
                  <a:pt x="207" y="246"/>
                  <a:pt x="159" y="246"/>
                </a:cubicBezTo>
                <a:cubicBezTo>
                  <a:pt x="111" y="246"/>
                  <a:pt x="72" y="207"/>
                  <a:pt x="72" y="159"/>
                </a:cubicBezTo>
                <a:close/>
                <a:moveTo>
                  <a:pt x="212" y="9"/>
                </a:moveTo>
                <a:cubicBezTo>
                  <a:pt x="195" y="3"/>
                  <a:pt x="177" y="0"/>
                  <a:pt x="159" y="0"/>
                </a:cubicBezTo>
                <a:cubicBezTo>
                  <a:pt x="71" y="0"/>
                  <a:pt x="0" y="71"/>
                  <a:pt x="0" y="159"/>
                </a:cubicBezTo>
                <a:cubicBezTo>
                  <a:pt x="0" y="223"/>
                  <a:pt x="37" y="277"/>
                  <a:pt x="91" y="303"/>
                </a:cubicBezTo>
                <a:moveTo>
                  <a:pt x="106" y="309"/>
                </a:moveTo>
                <a:cubicBezTo>
                  <a:pt x="122" y="315"/>
                  <a:pt x="140" y="318"/>
                  <a:pt x="159" y="318"/>
                </a:cubicBezTo>
                <a:cubicBezTo>
                  <a:pt x="247" y="318"/>
                  <a:pt x="318" y="247"/>
                  <a:pt x="318" y="159"/>
                </a:cubicBezTo>
                <a:cubicBezTo>
                  <a:pt x="318" y="142"/>
                  <a:pt x="315" y="126"/>
                  <a:pt x="310" y="110"/>
                </a:cubicBezTo>
                <a:moveTo>
                  <a:pt x="304" y="93"/>
                </a:moveTo>
                <a:cubicBezTo>
                  <a:pt x="289" y="60"/>
                  <a:pt x="262" y="33"/>
                  <a:pt x="230" y="17"/>
                </a:cubicBezTo>
                <a:moveTo>
                  <a:pt x="202" y="56"/>
                </a:moveTo>
                <a:cubicBezTo>
                  <a:pt x="194" y="79"/>
                  <a:pt x="194" y="79"/>
                  <a:pt x="194" y="79"/>
                </a:cubicBezTo>
                <a:moveTo>
                  <a:pt x="268" y="118"/>
                </a:moveTo>
                <a:cubicBezTo>
                  <a:pt x="240" y="127"/>
                  <a:pt x="240" y="127"/>
                  <a:pt x="240" y="127"/>
                </a:cubicBezTo>
                <a:moveTo>
                  <a:pt x="239" y="192"/>
                </a:moveTo>
                <a:cubicBezTo>
                  <a:pt x="267" y="203"/>
                  <a:pt x="267" y="203"/>
                  <a:pt x="267" y="203"/>
                </a:cubicBezTo>
                <a:moveTo>
                  <a:pt x="206" y="265"/>
                </a:moveTo>
                <a:cubicBezTo>
                  <a:pt x="193" y="239"/>
                  <a:pt x="193" y="239"/>
                  <a:pt x="193" y="239"/>
                </a:cubicBezTo>
                <a:moveTo>
                  <a:pt x="117" y="266"/>
                </a:moveTo>
                <a:cubicBezTo>
                  <a:pt x="128" y="240"/>
                  <a:pt x="128" y="240"/>
                  <a:pt x="128" y="240"/>
                </a:cubicBezTo>
                <a:moveTo>
                  <a:pt x="54" y="203"/>
                </a:moveTo>
                <a:cubicBezTo>
                  <a:pt x="79" y="193"/>
                  <a:pt x="79" y="193"/>
                  <a:pt x="79" y="193"/>
                </a:cubicBezTo>
                <a:moveTo>
                  <a:pt x="54" y="118"/>
                </a:moveTo>
                <a:cubicBezTo>
                  <a:pt x="78" y="127"/>
                  <a:pt x="78" y="127"/>
                  <a:pt x="78" y="127"/>
                </a:cubicBezTo>
                <a:moveTo>
                  <a:pt x="127" y="78"/>
                </a:moveTo>
                <a:cubicBezTo>
                  <a:pt x="116" y="56"/>
                  <a:pt x="116" y="56"/>
                  <a:pt x="116" y="5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1" name="box" title="Icon of a box"/>
          <p:cNvSpPr>
            <a:spLocks noChangeAspect="1" noEditPoints="1"/>
          </p:cNvSpPr>
          <p:nvPr/>
        </p:nvSpPr>
        <p:spPr bwMode="auto">
          <a:xfrm>
            <a:off x="10357953" y="1209223"/>
            <a:ext cx="362264" cy="365708"/>
          </a:xfrm>
          <a:custGeom>
            <a:avLst/>
            <a:gdLst>
              <a:gd name="T0" fmla="*/ 87 w 240"/>
              <a:gd name="T1" fmla="*/ 0 h 244"/>
              <a:gd name="T2" fmla="*/ 165 w 240"/>
              <a:gd name="T3" fmla="*/ 83 h 244"/>
              <a:gd name="T4" fmla="*/ 198 w 240"/>
              <a:gd name="T5" fmla="*/ 39 h 244"/>
              <a:gd name="T6" fmla="*/ 123 w 240"/>
              <a:gd name="T7" fmla="*/ 39 h 244"/>
              <a:gd name="T8" fmla="*/ 240 w 240"/>
              <a:gd name="T9" fmla="*/ 83 h 244"/>
              <a:gd name="T10" fmla="*/ 80 w 240"/>
              <a:gd name="T11" fmla="*/ 83 h 244"/>
              <a:gd name="T12" fmla="*/ 80 w 240"/>
              <a:gd name="T13" fmla="*/ 244 h 244"/>
              <a:gd name="T14" fmla="*/ 240 w 240"/>
              <a:gd name="T15" fmla="*/ 244 h 244"/>
              <a:gd name="T16" fmla="*/ 240 w 240"/>
              <a:gd name="T17" fmla="*/ 83 h 244"/>
              <a:gd name="T18" fmla="*/ 80 w 240"/>
              <a:gd name="T19" fmla="*/ 173 h 244"/>
              <a:gd name="T20" fmla="*/ 80 w 240"/>
              <a:gd name="T21" fmla="*/ 83 h 244"/>
              <a:gd name="T22" fmla="*/ 0 w 240"/>
              <a:gd name="T23" fmla="*/ 0 h 244"/>
              <a:gd name="T24" fmla="*/ 0 w 240"/>
              <a:gd name="T25" fmla="*/ 137 h 244"/>
              <a:gd name="T26" fmla="*/ 80 w 240"/>
              <a:gd name="T27" fmla="*/ 244 h 244"/>
              <a:gd name="T28" fmla="*/ 80 w 240"/>
              <a:gd name="T29" fmla="*/ 173 h 244"/>
              <a:gd name="T30" fmla="*/ 119 w 240"/>
              <a:gd name="T31" fmla="*/ 0 h 244"/>
              <a:gd name="T32" fmla="*/ 0 w 240"/>
              <a:gd name="T33" fmla="*/ 0 h 244"/>
              <a:gd name="T34" fmla="*/ 80 w 240"/>
              <a:gd name="T35" fmla="*/ 83 h 244"/>
              <a:gd name="T36" fmla="*/ 240 w 240"/>
              <a:gd name="T37" fmla="*/ 83 h 244"/>
              <a:gd name="T38" fmla="*/ 161 w 240"/>
              <a:gd name="T39" fmla="*/ 0 h 244"/>
              <a:gd name="T40" fmla="*/ 119 w 240"/>
              <a:gd name="T41"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0" h="244">
                <a:moveTo>
                  <a:pt x="87" y="0"/>
                </a:moveTo>
                <a:lnTo>
                  <a:pt x="165" y="83"/>
                </a:lnTo>
                <a:moveTo>
                  <a:pt x="198" y="39"/>
                </a:moveTo>
                <a:lnTo>
                  <a:pt x="123" y="39"/>
                </a:lnTo>
                <a:moveTo>
                  <a:pt x="240" y="83"/>
                </a:moveTo>
                <a:lnTo>
                  <a:pt x="80" y="83"/>
                </a:lnTo>
                <a:lnTo>
                  <a:pt x="80" y="244"/>
                </a:lnTo>
                <a:lnTo>
                  <a:pt x="240" y="244"/>
                </a:lnTo>
                <a:lnTo>
                  <a:pt x="240" y="83"/>
                </a:lnTo>
                <a:moveTo>
                  <a:pt x="80" y="173"/>
                </a:moveTo>
                <a:lnTo>
                  <a:pt x="80" y="83"/>
                </a:lnTo>
                <a:lnTo>
                  <a:pt x="0" y="0"/>
                </a:lnTo>
                <a:lnTo>
                  <a:pt x="0" y="137"/>
                </a:lnTo>
                <a:lnTo>
                  <a:pt x="80" y="244"/>
                </a:lnTo>
                <a:lnTo>
                  <a:pt x="80" y="173"/>
                </a:lnTo>
                <a:moveTo>
                  <a:pt x="119" y="0"/>
                </a:moveTo>
                <a:lnTo>
                  <a:pt x="0" y="0"/>
                </a:lnTo>
                <a:lnTo>
                  <a:pt x="80" y="83"/>
                </a:lnTo>
                <a:lnTo>
                  <a:pt x="240" y="83"/>
                </a:lnTo>
                <a:lnTo>
                  <a:pt x="161" y="0"/>
                </a:lnTo>
                <a:lnTo>
                  <a:pt x="119" y="0"/>
                </a:lnTo>
              </a:path>
            </a:pathLst>
          </a:custGeom>
          <a:noFill/>
          <a:ln w="15875" cap="flat">
            <a:solidFill>
              <a:schemeClr val="tx1"/>
            </a:solidFill>
            <a:prstDash val="solid"/>
            <a:round/>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4" name="cloud_2" title="Icon of a cloud made of two arrows pointing towards eachother"/>
          <p:cNvSpPr>
            <a:spLocks noChangeAspect="1" noEditPoints="1"/>
          </p:cNvSpPr>
          <p:nvPr/>
        </p:nvSpPr>
        <p:spPr bwMode="auto">
          <a:xfrm>
            <a:off x="5936733" y="1232081"/>
            <a:ext cx="554510" cy="319995"/>
          </a:xfrm>
          <a:custGeom>
            <a:avLst/>
            <a:gdLst>
              <a:gd name="T0" fmla="*/ 138 w 349"/>
              <a:gd name="T1" fmla="*/ 181 h 200"/>
              <a:gd name="T2" fmla="*/ 49 w 349"/>
              <a:gd name="T3" fmla="*/ 181 h 200"/>
              <a:gd name="T4" fmla="*/ 0 w 349"/>
              <a:gd name="T5" fmla="*/ 132 h 200"/>
              <a:gd name="T6" fmla="*/ 49 w 349"/>
              <a:gd name="T7" fmla="*/ 84 h 200"/>
              <a:gd name="T8" fmla="*/ 59 w 349"/>
              <a:gd name="T9" fmla="*/ 85 h 200"/>
              <a:gd name="T10" fmla="*/ 148 w 349"/>
              <a:gd name="T11" fmla="*/ 0 h 200"/>
              <a:gd name="T12" fmla="*/ 234 w 349"/>
              <a:gd name="T13" fmla="*/ 68 h 200"/>
              <a:gd name="T14" fmla="*/ 282 w 349"/>
              <a:gd name="T15" fmla="*/ 47 h 200"/>
              <a:gd name="T16" fmla="*/ 349 w 349"/>
              <a:gd name="T17" fmla="*/ 114 h 200"/>
              <a:gd name="T18" fmla="*/ 282 w 349"/>
              <a:gd name="T19" fmla="*/ 180 h 200"/>
              <a:gd name="T20" fmla="*/ 282 w 349"/>
              <a:gd name="T21" fmla="*/ 180 h 200"/>
              <a:gd name="T22" fmla="*/ 206 w 349"/>
              <a:gd name="T23" fmla="*/ 180 h 200"/>
              <a:gd name="T24" fmla="*/ 119 w 349"/>
              <a:gd name="T25" fmla="*/ 200 h 200"/>
              <a:gd name="T26" fmla="*/ 138 w 349"/>
              <a:gd name="T27" fmla="*/ 181 h 200"/>
              <a:gd name="T28" fmla="*/ 119 w 349"/>
              <a:gd name="T29" fmla="*/ 161 h 200"/>
              <a:gd name="T30" fmla="*/ 225 w 349"/>
              <a:gd name="T31" fmla="*/ 161 h 200"/>
              <a:gd name="T32" fmla="*/ 206 w 349"/>
              <a:gd name="T33" fmla="*/ 180 h 200"/>
              <a:gd name="T34" fmla="*/ 225 w 349"/>
              <a:gd name="T35"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9" h="200">
                <a:moveTo>
                  <a:pt x="138" y="181"/>
                </a:moveTo>
                <a:cubicBezTo>
                  <a:pt x="49" y="181"/>
                  <a:pt x="49" y="181"/>
                  <a:pt x="49" y="181"/>
                </a:cubicBezTo>
                <a:cubicBezTo>
                  <a:pt x="22" y="181"/>
                  <a:pt x="0" y="159"/>
                  <a:pt x="0" y="132"/>
                </a:cubicBezTo>
                <a:cubicBezTo>
                  <a:pt x="0" y="105"/>
                  <a:pt x="22" y="84"/>
                  <a:pt x="49" y="84"/>
                </a:cubicBezTo>
                <a:cubicBezTo>
                  <a:pt x="52" y="84"/>
                  <a:pt x="56" y="84"/>
                  <a:pt x="59" y="85"/>
                </a:cubicBezTo>
                <a:cubicBezTo>
                  <a:pt x="61" y="38"/>
                  <a:pt x="100" y="0"/>
                  <a:pt x="148" y="0"/>
                </a:cubicBezTo>
                <a:cubicBezTo>
                  <a:pt x="189" y="0"/>
                  <a:pt x="224" y="29"/>
                  <a:pt x="234" y="68"/>
                </a:cubicBezTo>
                <a:cubicBezTo>
                  <a:pt x="246" y="55"/>
                  <a:pt x="263" y="47"/>
                  <a:pt x="282" y="47"/>
                </a:cubicBezTo>
                <a:cubicBezTo>
                  <a:pt x="319" y="47"/>
                  <a:pt x="349" y="77"/>
                  <a:pt x="349" y="114"/>
                </a:cubicBezTo>
                <a:cubicBezTo>
                  <a:pt x="349" y="151"/>
                  <a:pt x="319" y="180"/>
                  <a:pt x="282" y="180"/>
                </a:cubicBezTo>
                <a:cubicBezTo>
                  <a:pt x="282" y="180"/>
                  <a:pt x="282" y="180"/>
                  <a:pt x="282" y="180"/>
                </a:cubicBezTo>
                <a:cubicBezTo>
                  <a:pt x="206" y="180"/>
                  <a:pt x="206" y="180"/>
                  <a:pt x="206" y="180"/>
                </a:cubicBezTo>
                <a:moveTo>
                  <a:pt x="119" y="200"/>
                </a:moveTo>
                <a:cubicBezTo>
                  <a:pt x="138" y="181"/>
                  <a:pt x="138" y="181"/>
                  <a:pt x="138" y="181"/>
                </a:cubicBezTo>
                <a:cubicBezTo>
                  <a:pt x="119" y="161"/>
                  <a:pt x="119" y="161"/>
                  <a:pt x="119" y="161"/>
                </a:cubicBezTo>
                <a:moveTo>
                  <a:pt x="225" y="161"/>
                </a:moveTo>
                <a:cubicBezTo>
                  <a:pt x="206" y="180"/>
                  <a:pt x="206" y="180"/>
                  <a:pt x="206" y="180"/>
                </a:cubicBezTo>
                <a:cubicBezTo>
                  <a:pt x="225" y="200"/>
                  <a:pt x="225" y="200"/>
                  <a:pt x="225" y="20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Title 1"/>
          <p:cNvSpPr txBox="1">
            <a:spLocks/>
          </p:cNvSpPr>
          <p:nvPr/>
        </p:nvSpPr>
        <p:spPr>
          <a:xfrm>
            <a:off x="287183" y="4276615"/>
            <a:ext cx="11341329" cy="406208"/>
          </a:xfrm>
          <a:prstGeom prst="rect">
            <a:avLst/>
          </a:prstGeom>
        </p:spPr>
        <p:txBody>
          <a:bodyPr vert="horz" wrap="square" lIns="182854" tIns="146283" rIns="182854" bIns="146283" rtlCol="0" anchor="ctr">
            <a:spAutoFit/>
          </a:bodyPr>
          <a:lstStyle>
            <a:lvl1pPr algn="l" defTabSz="932742" rtl="0" eaLnBrk="1" latinLnBrk="0" hangingPunct="1">
              <a:lnSpc>
                <a:spcPct val="90000"/>
              </a:lnSpc>
              <a:spcBef>
                <a:spcPct val="0"/>
              </a:spcBef>
              <a:buNone/>
              <a:def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Segoe UI Semibold" panose="020B0702040204020203" pitchFamily="34" charset="0"/>
                <a:ea typeface="+mn-ea"/>
                <a:cs typeface="Segoe UI Semibold" panose="020B0702040204020203" pitchFamily="34" charset="0"/>
              </a:defRPr>
            </a:lvl1pPr>
          </a:lstStyle>
          <a:p>
            <a:pPr defTabSz="932563">
              <a:defRPr/>
            </a:pPr>
            <a:r>
              <a:rPr lang="en-US">
                <a:gradFill>
                  <a:gsLst>
                    <a:gs pos="0">
                      <a:srgbClr val="434343">
                        <a:lumMod val="60000"/>
                        <a:lumOff val="40000"/>
                      </a:srgbClr>
                    </a:gs>
                    <a:gs pos="100000">
                      <a:srgbClr val="434343">
                        <a:lumMod val="60000"/>
                        <a:lumOff val="40000"/>
                      </a:srgbClr>
                    </a:gs>
                  </a:gsLst>
                  <a:lin ang="5400000" scaled="0"/>
                </a:gradFill>
              </a:rPr>
              <a:t>*These icons (with the exception of the Gaming icon), are to be used ONLY for the purposes stated above. They are standardized icons and are used to identify the Microsoft ambitions, vision, digital transformation and solution areas.</a:t>
            </a:r>
          </a:p>
        </p:txBody>
      </p:sp>
      <p:sp>
        <p:nvSpPr>
          <p:cNvPr id="46" name="circle" title="Icon of a circle with three smaller circles on it">
            <a:extLst>
              <a:ext uri="{FF2B5EF4-FFF2-40B4-BE49-F238E27FC236}">
                <a16:creationId xmlns:a16="http://schemas.microsoft.com/office/drawing/2014/main" id="{788FC7D4-221B-418B-81CA-F6A18CE45CC5}"/>
              </a:ext>
            </a:extLst>
          </p:cNvPr>
          <p:cNvSpPr>
            <a:spLocks noChangeAspect="1" noEditPoints="1"/>
          </p:cNvSpPr>
          <p:nvPr/>
        </p:nvSpPr>
        <p:spPr bwMode="auto">
          <a:xfrm>
            <a:off x="3635098" y="1209224"/>
            <a:ext cx="365708" cy="371783"/>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5" name="Digital_Transformation" title="Icon of a cloud of which half is made of dots">
            <a:extLst>
              <a:ext uri="{FF2B5EF4-FFF2-40B4-BE49-F238E27FC236}">
                <a16:creationId xmlns:a16="http://schemas.microsoft.com/office/drawing/2014/main" id="{B729D998-1D4F-44A6-98EB-122690813C35}"/>
              </a:ext>
            </a:extLst>
          </p:cNvPr>
          <p:cNvSpPr>
            <a:spLocks noChangeAspect="1" noEditPoints="1"/>
          </p:cNvSpPr>
          <p:nvPr/>
        </p:nvSpPr>
        <p:spPr bwMode="auto">
          <a:xfrm>
            <a:off x="11228304" y="1245247"/>
            <a:ext cx="548562" cy="293665"/>
          </a:xfrm>
          <a:custGeom>
            <a:avLst/>
            <a:gdLst>
              <a:gd name="T0" fmla="*/ 0 w 357"/>
              <a:gd name="T1" fmla="*/ 95 h 190"/>
              <a:gd name="T2" fmla="*/ 7 w 357"/>
              <a:gd name="T3" fmla="*/ 95 h 190"/>
              <a:gd name="T4" fmla="*/ 0 w 357"/>
              <a:gd name="T5" fmla="*/ 143 h 190"/>
              <a:gd name="T6" fmla="*/ 7 w 357"/>
              <a:gd name="T7" fmla="*/ 143 h 190"/>
              <a:gd name="T8" fmla="*/ 47 w 357"/>
              <a:gd name="T9" fmla="*/ 190 h 190"/>
              <a:gd name="T10" fmla="*/ 54 w 357"/>
              <a:gd name="T11" fmla="*/ 190 h 190"/>
              <a:gd name="T12" fmla="*/ 47 w 357"/>
              <a:gd name="T13" fmla="*/ 47 h 190"/>
              <a:gd name="T14" fmla="*/ 54 w 357"/>
              <a:gd name="T15" fmla="*/ 47 h 190"/>
              <a:gd name="T16" fmla="*/ 47 w 357"/>
              <a:gd name="T17" fmla="*/ 95 h 190"/>
              <a:gd name="T18" fmla="*/ 54 w 357"/>
              <a:gd name="T19" fmla="*/ 95 h 190"/>
              <a:gd name="T20" fmla="*/ 47 w 357"/>
              <a:gd name="T21" fmla="*/ 143 h 190"/>
              <a:gd name="T22" fmla="*/ 54 w 357"/>
              <a:gd name="T23" fmla="*/ 143 h 190"/>
              <a:gd name="T24" fmla="*/ 141 w 357"/>
              <a:gd name="T25" fmla="*/ 0 h 190"/>
              <a:gd name="T26" fmla="*/ 148 w 357"/>
              <a:gd name="T27" fmla="*/ 0 h 190"/>
              <a:gd name="T28" fmla="*/ 141 w 357"/>
              <a:gd name="T29" fmla="*/ 95 h 190"/>
              <a:gd name="T30" fmla="*/ 148 w 357"/>
              <a:gd name="T31" fmla="*/ 95 h 190"/>
              <a:gd name="T32" fmla="*/ 141 w 357"/>
              <a:gd name="T33" fmla="*/ 143 h 190"/>
              <a:gd name="T34" fmla="*/ 148 w 357"/>
              <a:gd name="T35" fmla="*/ 143 h 190"/>
              <a:gd name="T36" fmla="*/ 94 w 357"/>
              <a:gd name="T37" fmla="*/ 190 h 190"/>
              <a:gd name="T38" fmla="*/ 101 w 357"/>
              <a:gd name="T39" fmla="*/ 190 h 190"/>
              <a:gd name="T40" fmla="*/ 94 w 357"/>
              <a:gd name="T41" fmla="*/ 47 h 190"/>
              <a:gd name="T42" fmla="*/ 101 w 357"/>
              <a:gd name="T43" fmla="*/ 47 h 190"/>
              <a:gd name="T44" fmla="*/ 94 w 357"/>
              <a:gd name="T45" fmla="*/ 95 h 190"/>
              <a:gd name="T46" fmla="*/ 101 w 357"/>
              <a:gd name="T47" fmla="*/ 95 h 190"/>
              <a:gd name="T48" fmla="*/ 94 w 357"/>
              <a:gd name="T49" fmla="*/ 143 h 190"/>
              <a:gd name="T50" fmla="*/ 101 w 357"/>
              <a:gd name="T51" fmla="*/ 143 h 190"/>
              <a:gd name="T52" fmla="*/ 132 w 357"/>
              <a:gd name="T53" fmla="*/ 190 h 190"/>
              <a:gd name="T54" fmla="*/ 298 w 357"/>
              <a:gd name="T55" fmla="*/ 190 h 190"/>
              <a:gd name="T56" fmla="*/ 357 w 357"/>
              <a:gd name="T57" fmla="*/ 131 h 190"/>
              <a:gd name="T58" fmla="*/ 298 w 357"/>
              <a:gd name="T59" fmla="*/ 71 h 190"/>
              <a:gd name="T60" fmla="*/ 285 w 357"/>
              <a:gd name="T61" fmla="*/ 73 h 190"/>
              <a:gd name="T62" fmla="*/ 192 w 357"/>
              <a:gd name="T63" fmla="*/ 0 h 190"/>
              <a:gd name="T64" fmla="*/ 179 w 357"/>
              <a:gd name="T65"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7" h="190">
                <a:moveTo>
                  <a:pt x="0" y="95"/>
                </a:moveTo>
                <a:cubicBezTo>
                  <a:pt x="7" y="95"/>
                  <a:pt x="7" y="95"/>
                  <a:pt x="7" y="95"/>
                </a:cubicBezTo>
                <a:moveTo>
                  <a:pt x="0" y="143"/>
                </a:moveTo>
                <a:cubicBezTo>
                  <a:pt x="7" y="143"/>
                  <a:pt x="7" y="143"/>
                  <a:pt x="7" y="143"/>
                </a:cubicBezTo>
                <a:moveTo>
                  <a:pt x="47" y="190"/>
                </a:moveTo>
                <a:cubicBezTo>
                  <a:pt x="54" y="190"/>
                  <a:pt x="54" y="190"/>
                  <a:pt x="54" y="190"/>
                </a:cubicBezTo>
                <a:moveTo>
                  <a:pt x="47" y="47"/>
                </a:moveTo>
                <a:cubicBezTo>
                  <a:pt x="54" y="47"/>
                  <a:pt x="54" y="47"/>
                  <a:pt x="54" y="47"/>
                </a:cubicBezTo>
                <a:moveTo>
                  <a:pt x="47" y="95"/>
                </a:moveTo>
                <a:cubicBezTo>
                  <a:pt x="54" y="95"/>
                  <a:pt x="54" y="95"/>
                  <a:pt x="54" y="95"/>
                </a:cubicBezTo>
                <a:moveTo>
                  <a:pt x="47" y="143"/>
                </a:moveTo>
                <a:cubicBezTo>
                  <a:pt x="54" y="143"/>
                  <a:pt x="54" y="143"/>
                  <a:pt x="54" y="143"/>
                </a:cubicBezTo>
                <a:moveTo>
                  <a:pt x="141" y="0"/>
                </a:moveTo>
                <a:cubicBezTo>
                  <a:pt x="148" y="0"/>
                  <a:pt x="148" y="0"/>
                  <a:pt x="148" y="0"/>
                </a:cubicBezTo>
                <a:moveTo>
                  <a:pt x="141" y="95"/>
                </a:moveTo>
                <a:cubicBezTo>
                  <a:pt x="148" y="95"/>
                  <a:pt x="148" y="95"/>
                  <a:pt x="148" y="95"/>
                </a:cubicBezTo>
                <a:moveTo>
                  <a:pt x="141" y="143"/>
                </a:moveTo>
                <a:cubicBezTo>
                  <a:pt x="148" y="143"/>
                  <a:pt x="148" y="143"/>
                  <a:pt x="148" y="143"/>
                </a:cubicBezTo>
                <a:moveTo>
                  <a:pt x="94" y="190"/>
                </a:moveTo>
                <a:cubicBezTo>
                  <a:pt x="101" y="190"/>
                  <a:pt x="101" y="190"/>
                  <a:pt x="101" y="190"/>
                </a:cubicBezTo>
                <a:moveTo>
                  <a:pt x="94" y="47"/>
                </a:moveTo>
                <a:cubicBezTo>
                  <a:pt x="101" y="47"/>
                  <a:pt x="101" y="47"/>
                  <a:pt x="101" y="47"/>
                </a:cubicBezTo>
                <a:moveTo>
                  <a:pt x="94" y="95"/>
                </a:moveTo>
                <a:cubicBezTo>
                  <a:pt x="101" y="95"/>
                  <a:pt x="101" y="95"/>
                  <a:pt x="101" y="95"/>
                </a:cubicBezTo>
                <a:moveTo>
                  <a:pt x="94" y="143"/>
                </a:moveTo>
                <a:cubicBezTo>
                  <a:pt x="101" y="143"/>
                  <a:pt x="101" y="143"/>
                  <a:pt x="101" y="143"/>
                </a:cubicBezTo>
                <a:moveTo>
                  <a:pt x="132" y="190"/>
                </a:moveTo>
                <a:cubicBezTo>
                  <a:pt x="155" y="190"/>
                  <a:pt x="279" y="190"/>
                  <a:pt x="298" y="190"/>
                </a:cubicBezTo>
                <a:cubicBezTo>
                  <a:pt x="330" y="190"/>
                  <a:pt x="357" y="163"/>
                  <a:pt x="357" y="131"/>
                </a:cubicBezTo>
                <a:cubicBezTo>
                  <a:pt x="357" y="98"/>
                  <a:pt x="330" y="71"/>
                  <a:pt x="298" y="71"/>
                </a:cubicBezTo>
                <a:cubicBezTo>
                  <a:pt x="293" y="71"/>
                  <a:pt x="289" y="72"/>
                  <a:pt x="285" y="73"/>
                </a:cubicBezTo>
                <a:cubicBezTo>
                  <a:pt x="275" y="31"/>
                  <a:pt x="237" y="0"/>
                  <a:pt x="192" y="0"/>
                </a:cubicBezTo>
                <a:cubicBezTo>
                  <a:pt x="179" y="0"/>
                  <a:pt x="179" y="0"/>
                  <a:pt x="179"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graphicFrame>
        <p:nvGraphicFramePr>
          <p:cNvPr id="61" name="Table 60">
            <a:extLst>
              <a:ext uri="{FF2B5EF4-FFF2-40B4-BE49-F238E27FC236}">
                <a16:creationId xmlns:a16="http://schemas.microsoft.com/office/drawing/2014/main" id="{0712BE29-ED64-4911-BCC0-56DB6373E4B4}"/>
              </a:ext>
            </a:extLst>
          </p:cNvPr>
          <p:cNvGraphicFramePr>
            <a:graphicFrameLocks noGrp="1"/>
          </p:cNvGraphicFramePr>
          <p:nvPr/>
        </p:nvGraphicFramePr>
        <p:xfrm>
          <a:off x="458318" y="2004178"/>
          <a:ext cx="4799920" cy="1828540"/>
        </p:xfrm>
        <a:graphic>
          <a:graphicData uri="http://schemas.openxmlformats.org/drawingml/2006/table">
            <a:tbl>
              <a:tblPr>
                <a:tableStyleId>{5C22544A-7EE6-4342-B048-85BDC9FD1C3A}</a:tableStyleId>
              </a:tblPr>
              <a:tblGrid>
                <a:gridCol w="959984">
                  <a:extLst>
                    <a:ext uri="{9D8B030D-6E8A-4147-A177-3AD203B41FA5}">
                      <a16:colId xmlns:a16="http://schemas.microsoft.com/office/drawing/2014/main" val="3545333302"/>
                    </a:ext>
                  </a:extLst>
                </a:gridCol>
                <a:gridCol w="959984">
                  <a:extLst>
                    <a:ext uri="{9D8B030D-6E8A-4147-A177-3AD203B41FA5}">
                      <a16:colId xmlns:a16="http://schemas.microsoft.com/office/drawing/2014/main" val="2085789621"/>
                    </a:ext>
                  </a:extLst>
                </a:gridCol>
                <a:gridCol w="959984">
                  <a:extLst>
                    <a:ext uri="{9D8B030D-6E8A-4147-A177-3AD203B41FA5}">
                      <a16:colId xmlns:a16="http://schemas.microsoft.com/office/drawing/2014/main" val="1781478402"/>
                    </a:ext>
                  </a:extLst>
                </a:gridCol>
                <a:gridCol w="959984">
                  <a:extLst>
                    <a:ext uri="{9D8B030D-6E8A-4147-A177-3AD203B41FA5}">
                      <a16:colId xmlns:a16="http://schemas.microsoft.com/office/drawing/2014/main" val="866376207"/>
                    </a:ext>
                  </a:extLst>
                </a:gridCol>
                <a:gridCol w="959984">
                  <a:extLst>
                    <a:ext uri="{9D8B030D-6E8A-4147-A177-3AD203B41FA5}">
                      <a16:colId xmlns:a16="http://schemas.microsoft.com/office/drawing/2014/main" val="610680098"/>
                    </a:ext>
                  </a:extLst>
                </a:gridCol>
              </a:tblGrid>
              <a:tr h="914270">
                <a:tc gridSpan="4">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SOLUTION AREAS*</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Modern workplace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Business applications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Apps &amp; infrastructure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&amp; AI</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Gaming</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6" name="Modern_workplace" title="Icon of three people connected by a dotted line">
            <a:extLst>
              <a:ext uri="{FF2B5EF4-FFF2-40B4-BE49-F238E27FC236}">
                <a16:creationId xmlns:a16="http://schemas.microsoft.com/office/drawing/2014/main" id="{5416FEE9-2F3A-4E24-9565-3EE398C452E4}"/>
              </a:ext>
            </a:extLst>
          </p:cNvPr>
          <p:cNvSpPr>
            <a:spLocks noChangeAspect="1" noEditPoints="1"/>
          </p:cNvSpPr>
          <p:nvPr/>
        </p:nvSpPr>
        <p:spPr bwMode="auto">
          <a:xfrm>
            <a:off x="694581" y="3061531"/>
            <a:ext cx="495308" cy="480013"/>
          </a:xfrm>
          <a:custGeom>
            <a:avLst/>
            <a:gdLst>
              <a:gd name="T0" fmla="*/ 210 w 584"/>
              <a:gd name="T1" fmla="*/ 515 h 564"/>
              <a:gd name="T2" fmla="*/ 226 w 584"/>
              <a:gd name="T3" fmla="*/ 515 h 564"/>
              <a:gd name="T4" fmla="*/ 239 w 584"/>
              <a:gd name="T5" fmla="*/ 515 h 564"/>
              <a:gd name="T6" fmla="*/ 255 w 584"/>
              <a:gd name="T7" fmla="*/ 515 h 564"/>
              <a:gd name="T8" fmla="*/ 269 w 584"/>
              <a:gd name="T9" fmla="*/ 515 h 564"/>
              <a:gd name="T10" fmla="*/ 285 w 584"/>
              <a:gd name="T11" fmla="*/ 515 h 564"/>
              <a:gd name="T12" fmla="*/ 298 w 584"/>
              <a:gd name="T13" fmla="*/ 515 h 564"/>
              <a:gd name="T14" fmla="*/ 314 w 584"/>
              <a:gd name="T15" fmla="*/ 515 h 564"/>
              <a:gd name="T16" fmla="*/ 328 w 584"/>
              <a:gd name="T17" fmla="*/ 515 h 564"/>
              <a:gd name="T18" fmla="*/ 344 w 584"/>
              <a:gd name="T19" fmla="*/ 515 h 564"/>
              <a:gd name="T20" fmla="*/ 357 w 584"/>
              <a:gd name="T21" fmla="*/ 515 h 564"/>
              <a:gd name="T22" fmla="*/ 373 w 584"/>
              <a:gd name="T23" fmla="*/ 515 h 564"/>
              <a:gd name="T24" fmla="*/ 366 w 584"/>
              <a:gd name="T25" fmla="*/ 247 h 564"/>
              <a:gd name="T26" fmla="*/ 358 w 584"/>
              <a:gd name="T27" fmla="*/ 233 h 564"/>
              <a:gd name="T28" fmla="*/ 372 w 584"/>
              <a:gd name="T29" fmla="*/ 259 h 564"/>
              <a:gd name="T30" fmla="*/ 380 w 584"/>
              <a:gd name="T31" fmla="*/ 273 h 564"/>
              <a:gd name="T32" fmla="*/ 386 w 584"/>
              <a:gd name="T33" fmla="*/ 285 h 564"/>
              <a:gd name="T34" fmla="*/ 393 w 584"/>
              <a:gd name="T35" fmla="*/ 299 h 564"/>
              <a:gd name="T36" fmla="*/ 400 w 584"/>
              <a:gd name="T37" fmla="*/ 311 h 564"/>
              <a:gd name="T38" fmla="*/ 407 w 584"/>
              <a:gd name="T39" fmla="*/ 325 h 564"/>
              <a:gd name="T40" fmla="*/ 414 w 584"/>
              <a:gd name="T41" fmla="*/ 337 h 564"/>
              <a:gd name="T42" fmla="*/ 421 w 584"/>
              <a:gd name="T43" fmla="*/ 351 h 564"/>
              <a:gd name="T44" fmla="*/ 226 w 584"/>
              <a:gd name="T45" fmla="*/ 233 h 564"/>
              <a:gd name="T46" fmla="*/ 218 w 584"/>
              <a:gd name="T47" fmla="*/ 247 h 564"/>
              <a:gd name="T48" fmla="*/ 212 w 584"/>
              <a:gd name="T49" fmla="*/ 259 h 564"/>
              <a:gd name="T50" fmla="*/ 204 w 584"/>
              <a:gd name="T51" fmla="*/ 273 h 564"/>
              <a:gd name="T52" fmla="*/ 198 w 584"/>
              <a:gd name="T53" fmla="*/ 285 h 564"/>
              <a:gd name="T54" fmla="*/ 191 w 584"/>
              <a:gd name="T55" fmla="*/ 299 h 564"/>
              <a:gd name="T56" fmla="*/ 184 w 584"/>
              <a:gd name="T57" fmla="*/ 311 h 564"/>
              <a:gd name="T58" fmla="*/ 177 w 584"/>
              <a:gd name="T59" fmla="*/ 325 h 564"/>
              <a:gd name="T60" fmla="*/ 170 w 584"/>
              <a:gd name="T61" fmla="*/ 337 h 564"/>
              <a:gd name="T62" fmla="*/ 163 w 584"/>
              <a:gd name="T63" fmla="*/ 351 h 564"/>
              <a:gd name="T64" fmla="*/ 239 w 584"/>
              <a:gd name="T65" fmla="*/ 53 h 564"/>
              <a:gd name="T66" fmla="*/ 293 w 584"/>
              <a:gd name="T67" fmla="*/ 105 h 564"/>
              <a:gd name="T68" fmla="*/ 347 w 584"/>
              <a:gd name="T69" fmla="*/ 53 h 564"/>
              <a:gd name="T70" fmla="*/ 293 w 584"/>
              <a:gd name="T71" fmla="*/ 0 h 564"/>
              <a:gd name="T72" fmla="*/ 239 w 584"/>
              <a:gd name="T73" fmla="*/ 53 h 564"/>
              <a:gd name="T74" fmla="*/ 205 w 584"/>
              <a:gd name="T75" fmla="*/ 190 h 564"/>
              <a:gd name="T76" fmla="*/ 292 w 584"/>
              <a:gd name="T77" fmla="*/ 105 h 564"/>
              <a:gd name="T78" fmla="*/ 379 w 584"/>
              <a:gd name="T79" fmla="*/ 190 h 564"/>
              <a:gd name="T80" fmla="*/ 444 w 584"/>
              <a:gd name="T81" fmla="*/ 427 h 564"/>
              <a:gd name="T82" fmla="*/ 498 w 584"/>
              <a:gd name="T83" fmla="*/ 479 h 564"/>
              <a:gd name="T84" fmla="*/ 553 w 584"/>
              <a:gd name="T85" fmla="*/ 427 h 564"/>
              <a:gd name="T86" fmla="*/ 498 w 584"/>
              <a:gd name="T87" fmla="*/ 374 h 564"/>
              <a:gd name="T88" fmla="*/ 444 w 584"/>
              <a:gd name="T89" fmla="*/ 427 h 564"/>
              <a:gd name="T90" fmla="*/ 411 w 584"/>
              <a:gd name="T91" fmla="*/ 564 h 564"/>
              <a:gd name="T92" fmla="*/ 498 w 584"/>
              <a:gd name="T93" fmla="*/ 479 h 564"/>
              <a:gd name="T94" fmla="*/ 584 w 584"/>
              <a:gd name="T95" fmla="*/ 564 h 564"/>
              <a:gd name="T96" fmla="*/ 34 w 584"/>
              <a:gd name="T97" fmla="*/ 427 h 564"/>
              <a:gd name="T98" fmla="*/ 87 w 584"/>
              <a:gd name="T99" fmla="*/ 479 h 564"/>
              <a:gd name="T100" fmla="*/ 142 w 584"/>
              <a:gd name="T101" fmla="*/ 427 h 564"/>
              <a:gd name="T102" fmla="*/ 87 w 584"/>
              <a:gd name="T103" fmla="*/ 374 h 564"/>
              <a:gd name="T104" fmla="*/ 34 w 584"/>
              <a:gd name="T105" fmla="*/ 427 h 564"/>
              <a:gd name="T106" fmla="*/ 0 w 584"/>
              <a:gd name="T107" fmla="*/ 564 h 564"/>
              <a:gd name="T108" fmla="*/ 87 w 584"/>
              <a:gd name="T109" fmla="*/ 479 h 564"/>
              <a:gd name="T110" fmla="*/ 173 w 584"/>
              <a:gd name="T111"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4" h="564">
                <a:moveTo>
                  <a:pt x="210" y="515"/>
                </a:moveTo>
                <a:cubicBezTo>
                  <a:pt x="226" y="515"/>
                  <a:pt x="226" y="515"/>
                  <a:pt x="226" y="515"/>
                </a:cubicBezTo>
                <a:moveTo>
                  <a:pt x="239" y="515"/>
                </a:moveTo>
                <a:cubicBezTo>
                  <a:pt x="255" y="515"/>
                  <a:pt x="255" y="515"/>
                  <a:pt x="255" y="515"/>
                </a:cubicBezTo>
                <a:moveTo>
                  <a:pt x="269" y="515"/>
                </a:moveTo>
                <a:cubicBezTo>
                  <a:pt x="285" y="515"/>
                  <a:pt x="285" y="515"/>
                  <a:pt x="285" y="515"/>
                </a:cubicBezTo>
                <a:moveTo>
                  <a:pt x="298" y="515"/>
                </a:moveTo>
                <a:cubicBezTo>
                  <a:pt x="314" y="515"/>
                  <a:pt x="314" y="515"/>
                  <a:pt x="314" y="515"/>
                </a:cubicBezTo>
                <a:moveTo>
                  <a:pt x="328" y="515"/>
                </a:moveTo>
                <a:cubicBezTo>
                  <a:pt x="344" y="515"/>
                  <a:pt x="344" y="515"/>
                  <a:pt x="344" y="515"/>
                </a:cubicBezTo>
                <a:moveTo>
                  <a:pt x="357" y="515"/>
                </a:moveTo>
                <a:cubicBezTo>
                  <a:pt x="373" y="515"/>
                  <a:pt x="373" y="515"/>
                  <a:pt x="373" y="515"/>
                </a:cubicBezTo>
                <a:moveTo>
                  <a:pt x="366" y="247"/>
                </a:moveTo>
                <a:cubicBezTo>
                  <a:pt x="358" y="233"/>
                  <a:pt x="358" y="233"/>
                  <a:pt x="358" y="233"/>
                </a:cubicBezTo>
                <a:moveTo>
                  <a:pt x="372" y="259"/>
                </a:moveTo>
                <a:cubicBezTo>
                  <a:pt x="380" y="273"/>
                  <a:pt x="380" y="273"/>
                  <a:pt x="380" y="273"/>
                </a:cubicBezTo>
                <a:moveTo>
                  <a:pt x="386" y="285"/>
                </a:moveTo>
                <a:cubicBezTo>
                  <a:pt x="393" y="299"/>
                  <a:pt x="393" y="299"/>
                  <a:pt x="393" y="299"/>
                </a:cubicBezTo>
                <a:moveTo>
                  <a:pt x="400" y="311"/>
                </a:moveTo>
                <a:cubicBezTo>
                  <a:pt x="407" y="325"/>
                  <a:pt x="407" y="325"/>
                  <a:pt x="407" y="325"/>
                </a:cubicBezTo>
                <a:moveTo>
                  <a:pt x="414" y="337"/>
                </a:moveTo>
                <a:cubicBezTo>
                  <a:pt x="421" y="351"/>
                  <a:pt x="421" y="351"/>
                  <a:pt x="421" y="351"/>
                </a:cubicBezTo>
                <a:moveTo>
                  <a:pt x="226" y="233"/>
                </a:moveTo>
                <a:cubicBezTo>
                  <a:pt x="218" y="247"/>
                  <a:pt x="218" y="247"/>
                  <a:pt x="218" y="247"/>
                </a:cubicBezTo>
                <a:moveTo>
                  <a:pt x="212" y="259"/>
                </a:moveTo>
                <a:cubicBezTo>
                  <a:pt x="204" y="273"/>
                  <a:pt x="204" y="273"/>
                  <a:pt x="204" y="273"/>
                </a:cubicBezTo>
                <a:moveTo>
                  <a:pt x="198" y="285"/>
                </a:moveTo>
                <a:cubicBezTo>
                  <a:pt x="191" y="299"/>
                  <a:pt x="191" y="299"/>
                  <a:pt x="191" y="299"/>
                </a:cubicBezTo>
                <a:moveTo>
                  <a:pt x="184" y="311"/>
                </a:moveTo>
                <a:cubicBezTo>
                  <a:pt x="177" y="325"/>
                  <a:pt x="177" y="325"/>
                  <a:pt x="177" y="325"/>
                </a:cubicBezTo>
                <a:moveTo>
                  <a:pt x="170" y="337"/>
                </a:moveTo>
                <a:cubicBezTo>
                  <a:pt x="163" y="351"/>
                  <a:pt x="163" y="351"/>
                  <a:pt x="163" y="351"/>
                </a:cubicBezTo>
                <a:moveTo>
                  <a:pt x="239" y="53"/>
                </a:moveTo>
                <a:cubicBezTo>
                  <a:pt x="239" y="82"/>
                  <a:pt x="263" y="105"/>
                  <a:pt x="293" y="105"/>
                </a:cubicBezTo>
                <a:cubicBezTo>
                  <a:pt x="322" y="105"/>
                  <a:pt x="347" y="82"/>
                  <a:pt x="347" y="53"/>
                </a:cubicBezTo>
                <a:cubicBezTo>
                  <a:pt x="347" y="24"/>
                  <a:pt x="322" y="0"/>
                  <a:pt x="293" y="0"/>
                </a:cubicBezTo>
                <a:cubicBezTo>
                  <a:pt x="263" y="0"/>
                  <a:pt x="239" y="24"/>
                  <a:pt x="239" y="53"/>
                </a:cubicBezTo>
                <a:close/>
                <a:moveTo>
                  <a:pt x="205" y="190"/>
                </a:moveTo>
                <a:cubicBezTo>
                  <a:pt x="205" y="143"/>
                  <a:pt x="244" y="105"/>
                  <a:pt x="292" y="105"/>
                </a:cubicBezTo>
                <a:cubicBezTo>
                  <a:pt x="340" y="105"/>
                  <a:pt x="379" y="143"/>
                  <a:pt x="379" y="190"/>
                </a:cubicBezTo>
                <a:moveTo>
                  <a:pt x="444" y="427"/>
                </a:moveTo>
                <a:cubicBezTo>
                  <a:pt x="444" y="456"/>
                  <a:pt x="469" y="479"/>
                  <a:pt x="498" y="479"/>
                </a:cubicBezTo>
                <a:cubicBezTo>
                  <a:pt x="528" y="479"/>
                  <a:pt x="553" y="456"/>
                  <a:pt x="553" y="427"/>
                </a:cubicBezTo>
                <a:cubicBezTo>
                  <a:pt x="553" y="398"/>
                  <a:pt x="528" y="374"/>
                  <a:pt x="498" y="374"/>
                </a:cubicBezTo>
                <a:cubicBezTo>
                  <a:pt x="469" y="374"/>
                  <a:pt x="444" y="398"/>
                  <a:pt x="444" y="427"/>
                </a:cubicBezTo>
                <a:close/>
                <a:moveTo>
                  <a:pt x="411" y="564"/>
                </a:moveTo>
                <a:cubicBezTo>
                  <a:pt x="411" y="517"/>
                  <a:pt x="449" y="479"/>
                  <a:pt x="498" y="479"/>
                </a:cubicBezTo>
                <a:cubicBezTo>
                  <a:pt x="546" y="479"/>
                  <a:pt x="584" y="517"/>
                  <a:pt x="584" y="564"/>
                </a:cubicBezTo>
                <a:moveTo>
                  <a:pt x="34" y="427"/>
                </a:moveTo>
                <a:cubicBezTo>
                  <a:pt x="34" y="456"/>
                  <a:pt x="58" y="479"/>
                  <a:pt x="87" y="479"/>
                </a:cubicBezTo>
                <a:cubicBezTo>
                  <a:pt x="117" y="479"/>
                  <a:pt x="142" y="456"/>
                  <a:pt x="142" y="427"/>
                </a:cubicBezTo>
                <a:cubicBezTo>
                  <a:pt x="142" y="398"/>
                  <a:pt x="117" y="374"/>
                  <a:pt x="87" y="374"/>
                </a:cubicBezTo>
                <a:cubicBezTo>
                  <a:pt x="58" y="374"/>
                  <a:pt x="34" y="398"/>
                  <a:pt x="34" y="427"/>
                </a:cubicBezTo>
                <a:close/>
                <a:moveTo>
                  <a:pt x="0" y="564"/>
                </a:moveTo>
                <a:cubicBezTo>
                  <a:pt x="0" y="517"/>
                  <a:pt x="38" y="479"/>
                  <a:pt x="87" y="479"/>
                </a:cubicBezTo>
                <a:cubicBezTo>
                  <a:pt x="135" y="479"/>
                  <a:pt x="173" y="517"/>
                  <a:pt x="173" y="56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1" name="Business applications" title="Icon of a chart showing three peaks that get higher in succession, a dotted arrow line points forward and up">
            <a:extLst>
              <a:ext uri="{FF2B5EF4-FFF2-40B4-BE49-F238E27FC236}">
                <a16:creationId xmlns:a16="http://schemas.microsoft.com/office/drawing/2014/main" id="{BBDEC767-D245-41D2-8298-CDE0891EE665}"/>
              </a:ext>
            </a:extLst>
          </p:cNvPr>
          <p:cNvSpPr>
            <a:spLocks noChangeAspect="1" noEditPoints="1"/>
          </p:cNvSpPr>
          <p:nvPr/>
        </p:nvSpPr>
        <p:spPr bwMode="auto">
          <a:xfrm>
            <a:off x="1656090" y="3102741"/>
            <a:ext cx="483792" cy="397594"/>
          </a:xfrm>
          <a:custGeom>
            <a:avLst/>
            <a:gdLst>
              <a:gd name="T0" fmla="*/ 196 w 449"/>
              <a:gd name="T1" fmla="*/ 369 h 369"/>
              <a:gd name="T2" fmla="*/ 0 w 449"/>
              <a:gd name="T3" fmla="*/ 369 h 369"/>
              <a:gd name="T4" fmla="*/ 99 w 449"/>
              <a:gd name="T5" fmla="*/ 240 h 369"/>
              <a:gd name="T6" fmla="*/ 196 w 449"/>
              <a:gd name="T7" fmla="*/ 369 h 369"/>
              <a:gd name="T8" fmla="*/ 442 w 449"/>
              <a:gd name="T9" fmla="*/ 67 h 369"/>
              <a:gd name="T10" fmla="*/ 229 w 449"/>
              <a:gd name="T11" fmla="*/ 369 h 369"/>
              <a:gd name="T12" fmla="*/ 449 w 449"/>
              <a:gd name="T13" fmla="*/ 369 h 369"/>
              <a:gd name="T14" fmla="*/ 442 w 449"/>
              <a:gd name="T15" fmla="*/ 67 h 369"/>
              <a:gd name="T16" fmla="*/ 240 w 449"/>
              <a:gd name="T17" fmla="*/ 168 h 369"/>
              <a:gd name="T18" fmla="*/ 101 w 449"/>
              <a:gd name="T19" fmla="*/ 369 h 369"/>
              <a:gd name="T20" fmla="*/ 379 w 449"/>
              <a:gd name="T21" fmla="*/ 369 h 369"/>
              <a:gd name="T22" fmla="*/ 240 w 449"/>
              <a:gd name="T23" fmla="*/ 168 h 369"/>
              <a:gd name="T24" fmla="*/ 398 w 449"/>
              <a:gd name="T25" fmla="*/ 48 h 369"/>
              <a:gd name="T26" fmla="*/ 398 w 449"/>
              <a:gd name="T27" fmla="*/ 48 h 369"/>
              <a:gd name="T28" fmla="*/ 371 w 449"/>
              <a:gd name="T29" fmla="*/ 77 h 369"/>
              <a:gd name="T30" fmla="*/ 382 w 449"/>
              <a:gd name="T31" fmla="*/ 65 h 369"/>
              <a:gd name="T32" fmla="*/ 349 w 449"/>
              <a:gd name="T33" fmla="*/ 102 h 369"/>
              <a:gd name="T34" fmla="*/ 360 w 449"/>
              <a:gd name="T35" fmla="*/ 90 h 369"/>
              <a:gd name="T36" fmla="*/ 328 w 449"/>
              <a:gd name="T37" fmla="*/ 126 h 369"/>
              <a:gd name="T38" fmla="*/ 338 w 449"/>
              <a:gd name="T39" fmla="*/ 114 h 369"/>
              <a:gd name="T40" fmla="*/ 305 w 449"/>
              <a:gd name="T41" fmla="*/ 150 h 369"/>
              <a:gd name="T42" fmla="*/ 316 w 449"/>
              <a:gd name="T43" fmla="*/ 138 h 369"/>
              <a:gd name="T44" fmla="*/ 283 w 449"/>
              <a:gd name="T45" fmla="*/ 175 h 369"/>
              <a:gd name="T46" fmla="*/ 294 w 449"/>
              <a:gd name="T47" fmla="*/ 163 h 369"/>
              <a:gd name="T48" fmla="*/ 261 w 449"/>
              <a:gd name="T49" fmla="*/ 199 h 369"/>
              <a:gd name="T50" fmla="*/ 273 w 449"/>
              <a:gd name="T51" fmla="*/ 187 h 369"/>
              <a:gd name="T52" fmla="*/ 239 w 449"/>
              <a:gd name="T53" fmla="*/ 223 h 369"/>
              <a:gd name="T54" fmla="*/ 250 w 449"/>
              <a:gd name="T55" fmla="*/ 211 h 369"/>
              <a:gd name="T56" fmla="*/ 217 w 449"/>
              <a:gd name="T57" fmla="*/ 248 h 369"/>
              <a:gd name="T58" fmla="*/ 229 w 449"/>
              <a:gd name="T59" fmla="*/ 236 h 369"/>
              <a:gd name="T60" fmla="*/ 195 w 449"/>
              <a:gd name="T61" fmla="*/ 273 h 369"/>
              <a:gd name="T62" fmla="*/ 206 w 449"/>
              <a:gd name="T63" fmla="*/ 260 h 369"/>
              <a:gd name="T64" fmla="*/ 174 w 449"/>
              <a:gd name="T65" fmla="*/ 296 h 369"/>
              <a:gd name="T66" fmla="*/ 185 w 449"/>
              <a:gd name="T67" fmla="*/ 284 h 369"/>
              <a:gd name="T68" fmla="*/ 151 w 449"/>
              <a:gd name="T69" fmla="*/ 321 h 369"/>
              <a:gd name="T70" fmla="*/ 162 w 449"/>
              <a:gd name="T71" fmla="*/ 309 h 369"/>
              <a:gd name="T72" fmla="*/ 130 w 449"/>
              <a:gd name="T73" fmla="*/ 346 h 369"/>
              <a:gd name="T74" fmla="*/ 141 w 449"/>
              <a:gd name="T75" fmla="*/ 333 h 369"/>
              <a:gd name="T76" fmla="*/ 107 w 449"/>
              <a:gd name="T77" fmla="*/ 369 h 369"/>
              <a:gd name="T78" fmla="*/ 119 w 449"/>
              <a:gd name="T79" fmla="*/ 358 h 369"/>
              <a:gd name="T80" fmla="*/ 438 w 449"/>
              <a:gd name="T81" fmla="*/ 28 h 369"/>
              <a:gd name="T82" fmla="*/ 438 w 449"/>
              <a:gd name="T83" fmla="*/ 28 h 369"/>
              <a:gd name="T84" fmla="*/ 444 w 449"/>
              <a:gd name="T85" fmla="*/ 25 h 369"/>
              <a:gd name="T86" fmla="*/ 444 w 449"/>
              <a:gd name="T87" fmla="*/ 0 h 369"/>
              <a:gd name="T88" fmla="*/ 419 w 449"/>
              <a:gd name="T89" fmla="*/ 0 h 369"/>
              <a:gd name="T90" fmla="*/ 444 w 449"/>
              <a:gd name="T91" fmla="*/ 0 h 369"/>
              <a:gd name="T92" fmla="*/ 395 w 449"/>
              <a:gd name="T93" fmla="*/ 5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369">
                <a:moveTo>
                  <a:pt x="196" y="369"/>
                </a:moveTo>
                <a:lnTo>
                  <a:pt x="0" y="369"/>
                </a:lnTo>
                <a:lnTo>
                  <a:pt x="99" y="240"/>
                </a:lnTo>
                <a:lnTo>
                  <a:pt x="196" y="369"/>
                </a:lnTo>
                <a:moveTo>
                  <a:pt x="442" y="67"/>
                </a:moveTo>
                <a:lnTo>
                  <a:pt x="229" y="369"/>
                </a:lnTo>
                <a:lnTo>
                  <a:pt x="449" y="369"/>
                </a:lnTo>
                <a:lnTo>
                  <a:pt x="442" y="67"/>
                </a:lnTo>
                <a:moveTo>
                  <a:pt x="240" y="168"/>
                </a:moveTo>
                <a:lnTo>
                  <a:pt x="101" y="369"/>
                </a:lnTo>
                <a:lnTo>
                  <a:pt x="379" y="369"/>
                </a:lnTo>
                <a:lnTo>
                  <a:pt x="240" y="168"/>
                </a:lnTo>
                <a:moveTo>
                  <a:pt x="398" y="48"/>
                </a:moveTo>
                <a:lnTo>
                  <a:pt x="398" y="48"/>
                </a:lnTo>
                <a:moveTo>
                  <a:pt x="371" y="77"/>
                </a:moveTo>
                <a:lnTo>
                  <a:pt x="382" y="65"/>
                </a:lnTo>
                <a:moveTo>
                  <a:pt x="349" y="102"/>
                </a:moveTo>
                <a:lnTo>
                  <a:pt x="360" y="90"/>
                </a:lnTo>
                <a:moveTo>
                  <a:pt x="328" y="126"/>
                </a:moveTo>
                <a:lnTo>
                  <a:pt x="338" y="114"/>
                </a:lnTo>
                <a:moveTo>
                  <a:pt x="305" y="150"/>
                </a:moveTo>
                <a:lnTo>
                  <a:pt x="316" y="138"/>
                </a:lnTo>
                <a:moveTo>
                  <a:pt x="283" y="175"/>
                </a:moveTo>
                <a:lnTo>
                  <a:pt x="294" y="163"/>
                </a:lnTo>
                <a:moveTo>
                  <a:pt x="261" y="199"/>
                </a:moveTo>
                <a:lnTo>
                  <a:pt x="273" y="187"/>
                </a:lnTo>
                <a:moveTo>
                  <a:pt x="239" y="223"/>
                </a:moveTo>
                <a:lnTo>
                  <a:pt x="250" y="211"/>
                </a:lnTo>
                <a:moveTo>
                  <a:pt x="217" y="248"/>
                </a:moveTo>
                <a:lnTo>
                  <a:pt x="229" y="236"/>
                </a:lnTo>
                <a:moveTo>
                  <a:pt x="195" y="273"/>
                </a:moveTo>
                <a:lnTo>
                  <a:pt x="206" y="260"/>
                </a:lnTo>
                <a:moveTo>
                  <a:pt x="174" y="296"/>
                </a:moveTo>
                <a:lnTo>
                  <a:pt x="185" y="284"/>
                </a:lnTo>
                <a:moveTo>
                  <a:pt x="151" y="321"/>
                </a:moveTo>
                <a:lnTo>
                  <a:pt x="162" y="309"/>
                </a:lnTo>
                <a:moveTo>
                  <a:pt x="130" y="346"/>
                </a:moveTo>
                <a:lnTo>
                  <a:pt x="141" y="333"/>
                </a:lnTo>
                <a:moveTo>
                  <a:pt x="107" y="369"/>
                </a:moveTo>
                <a:lnTo>
                  <a:pt x="119" y="358"/>
                </a:lnTo>
                <a:moveTo>
                  <a:pt x="438" y="28"/>
                </a:moveTo>
                <a:lnTo>
                  <a:pt x="438" y="28"/>
                </a:lnTo>
                <a:moveTo>
                  <a:pt x="444" y="25"/>
                </a:moveTo>
                <a:lnTo>
                  <a:pt x="444" y="0"/>
                </a:lnTo>
                <a:lnTo>
                  <a:pt x="419" y="0"/>
                </a:lnTo>
                <a:moveTo>
                  <a:pt x="444" y="0"/>
                </a:moveTo>
                <a:lnTo>
                  <a:pt x="395" y="5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pic>
        <p:nvPicPr>
          <p:cNvPr id="12" name="Graphic 11">
            <a:extLst>
              <a:ext uri="{FF2B5EF4-FFF2-40B4-BE49-F238E27FC236}">
                <a16:creationId xmlns:a16="http://schemas.microsoft.com/office/drawing/2014/main" id="{CCD42AF9-65EE-4CBE-9F48-403D5BA86F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9206" y="2987747"/>
            <a:ext cx="1838064" cy="1019030"/>
          </a:xfrm>
          <a:prstGeom prst="rect">
            <a:avLst/>
          </a:prstGeom>
        </p:spPr>
      </p:pic>
      <p:sp>
        <p:nvSpPr>
          <p:cNvPr id="18" name="Freeform 13" title="Icon of a cloud">
            <a:extLst>
              <a:ext uri="{FF2B5EF4-FFF2-40B4-BE49-F238E27FC236}">
                <a16:creationId xmlns:a16="http://schemas.microsoft.com/office/drawing/2014/main" id="{28B3C90B-FC58-48CC-9B40-BF254F9F170F}"/>
              </a:ext>
            </a:extLst>
          </p:cNvPr>
          <p:cNvSpPr>
            <a:spLocks noChangeAspect="1"/>
          </p:cNvSpPr>
          <p:nvPr/>
        </p:nvSpPr>
        <p:spPr bwMode="auto">
          <a:xfrm>
            <a:off x="2578940" y="3195419"/>
            <a:ext cx="545359" cy="299162"/>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3" name="Data &amp; AI" title="Icon of several circles connected to eachother by lines">
            <a:extLst>
              <a:ext uri="{FF2B5EF4-FFF2-40B4-BE49-F238E27FC236}">
                <a16:creationId xmlns:a16="http://schemas.microsoft.com/office/drawing/2014/main" id="{58AD02C3-4CBE-4ADB-B300-2FBB03A077D6}"/>
              </a:ext>
            </a:extLst>
          </p:cNvPr>
          <p:cNvSpPr>
            <a:spLocks noChangeAspect="1" noEditPoints="1"/>
          </p:cNvSpPr>
          <p:nvPr/>
        </p:nvSpPr>
        <p:spPr bwMode="auto">
          <a:xfrm>
            <a:off x="3570681" y="3094808"/>
            <a:ext cx="499962" cy="399773"/>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1" name="Freeform 21" title="Icon of an xbox controller">
            <a:extLst>
              <a:ext uri="{FF2B5EF4-FFF2-40B4-BE49-F238E27FC236}">
                <a16:creationId xmlns:a16="http://schemas.microsoft.com/office/drawing/2014/main" id="{53E6853C-B22D-4AC2-9CD8-A267DD8D3726}"/>
              </a:ext>
            </a:extLst>
          </p:cNvPr>
          <p:cNvSpPr>
            <a:spLocks noChangeAspect="1" noEditPoints="1"/>
          </p:cNvSpPr>
          <p:nvPr/>
        </p:nvSpPr>
        <p:spPr bwMode="auto">
          <a:xfrm>
            <a:off x="4479576" y="3155008"/>
            <a:ext cx="548562" cy="318679"/>
          </a:xfrm>
          <a:custGeom>
            <a:avLst/>
            <a:gdLst>
              <a:gd name="T0" fmla="*/ 601 w 770"/>
              <a:gd name="T1" fmla="*/ 70 h 447"/>
              <a:gd name="T2" fmla="*/ 526 w 770"/>
              <a:gd name="T3" fmla="*/ 10 h 447"/>
              <a:gd name="T4" fmla="*/ 456 w 770"/>
              <a:gd name="T5" fmla="*/ 39 h 447"/>
              <a:gd name="T6" fmla="*/ 390 w 770"/>
              <a:gd name="T7" fmla="*/ 39 h 447"/>
              <a:gd name="T8" fmla="*/ 382 w 770"/>
              <a:gd name="T9" fmla="*/ 39 h 447"/>
              <a:gd name="T10" fmla="*/ 314 w 770"/>
              <a:gd name="T11" fmla="*/ 39 h 447"/>
              <a:gd name="T12" fmla="*/ 246 w 770"/>
              <a:gd name="T13" fmla="*/ 10 h 447"/>
              <a:gd name="T14" fmla="*/ 170 w 770"/>
              <a:gd name="T15" fmla="*/ 70 h 447"/>
              <a:gd name="T16" fmla="*/ 93 w 770"/>
              <a:gd name="T17" fmla="*/ 420 h 447"/>
              <a:gd name="T18" fmla="*/ 146 w 770"/>
              <a:gd name="T19" fmla="*/ 447 h 447"/>
              <a:gd name="T20" fmla="*/ 220 w 770"/>
              <a:gd name="T21" fmla="*/ 368 h 447"/>
              <a:gd name="T22" fmla="*/ 316 w 770"/>
              <a:gd name="T23" fmla="*/ 329 h 447"/>
              <a:gd name="T24" fmla="*/ 454 w 770"/>
              <a:gd name="T25" fmla="*/ 329 h 447"/>
              <a:gd name="T26" fmla="*/ 552 w 770"/>
              <a:gd name="T27" fmla="*/ 368 h 447"/>
              <a:gd name="T28" fmla="*/ 624 w 770"/>
              <a:gd name="T29" fmla="*/ 447 h 447"/>
              <a:gd name="T30" fmla="*/ 677 w 770"/>
              <a:gd name="T31" fmla="*/ 420 h 447"/>
              <a:gd name="T32" fmla="*/ 601 w 770"/>
              <a:gd name="T33" fmla="*/ 70 h 447"/>
              <a:gd name="T34" fmla="*/ 405 w 770"/>
              <a:gd name="T35" fmla="*/ 133 h 447"/>
              <a:gd name="T36" fmla="*/ 386 w 770"/>
              <a:gd name="T37" fmla="*/ 111 h 447"/>
              <a:gd name="T38" fmla="*/ 366 w 770"/>
              <a:gd name="T39" fmla="*/ 131 h 447"/>
              <a:gd name="T40" fmla="*/ 384 w 770"/>
              <a:gd name="T41" fmla="*/ 150 h 447"/>
              <a:gd name="T42" fmla="*/ 405 w 770"/>
              <a:gd name="T43" fmla="*/ 1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70" h="447">
                <a:moveTo>
                  <a:pt x="601" y="70"/>
                </a:moveTo>
                <a:cubicBezTo>
                  <a:pt x="608" y="33"/>
                  <a:pt x="583" y="22"/>
                  <a:pt x="526" y="10"/>
                </a:cubicBezTo>
                <a:cubicBezTo>
                  <a:pt x="468" y="0"/>
                  <a:pt x="456" y="39"/>
                  <a:pt x="456" y="39"/>
                </a:cubicBezTo>
                <a:cubicBezTo>
                  <a:pt x="390" y="39"/>
                  <a:pt x="390" y="39"/>
                  <a:pt x="390" y="39"/>
                </a:cubicBezTo>
                <a:cubicBezTo>
                  <a:pt x="382" y="39"/>
                  <a:pt x="382" y="39"/>
                  <a:pt x="382" y="39"/>
                </a:cubicBezTo>
                <a:cubicBezTo>
                  <a:pt x="314" y="39"/>
                  <a:pt x="314" y="39"/>
                  <a:pt x="314" y="39"/>
                </a:cubicBezTo>
                <a:cubicBezTo>
                  <a:pt x="314" y="39"/>
                  <a:pt x="304" y="0"/>
                  <a:pt x="246" y="10"/>
                </a:cubicBezTo>
                <a:cubicBezTo>
                  <a:pt x="187" y="22"/>
                  <a:pt x="164" y="33"/>
                  <a:pt x="170" y="70"/>
                </a:cubicBezTo>
                <a:cubicBezTo>
                  <a:pt x="170" y="70"/>
                  <a:pt x="0" y="321"/>
                  <a:pt x="93" y="420"/>
                </a:cubicBezTo>
                <a:cubicBezTo>
                  <a:pt x="125" y="447"/>
                  <a:pt x="132" y="447"/>
                  <a:pt x="146" y="447"/>
                </a:cubicBezTo>
                <a:cubicBezTo>
                  <a:pt x="160" y="447"/>
                  <a:pt x="185" y="395"/>
                  <a:pt x="220" y="368"/>
                </a:cubicBezTo>
                <a:cubicBezTo>
                  <a:pt x="255" y="339"/>
                  <a:pt x="288" y="331"/>
                  <a:pt x="316" y="329"/>
                </a:cubicBezTo>
                <a:cubicBezTo>
                  <a:pt x="337" y="329"/>
                  <a:pt x="435" y="329"/>
                  <a:pt x="454" y="329"/>
                </a:cubicBezTo>
                <a:cubicBezTo>
                  <a:pt x="483" y="331"/>
                  <a:pt x="517" y="339"/>
                  <a:pt x="552" y="368"/>
                </a:cubicBezTo>
                <a:cubicBezTo>
                  <a:pt x="587" y="395"/>
                  <a:pt x="610" y="447"/>
                  <a:pt x="624" y="447"/>
                </a:cubicBezTo>
                <a:cubicBezTo>
                  <a:pt x="638" y="447"/>
                  <a:pt x="647" y="447"/>
                  <a:pt x="677" y="420"/>
                </a:cubicBezTo>
                <a:cubicBezTo>
                  <a:pt x="770" y="321"/>
                  <a:pt x="601" y="70"/>
                  <a:pt x="601" y="70"/>
                </a:cubicBezTo>
                <a:close/>
                <a:moveTo>
                  <a:pt x="405" y="133"/>
                </a:moveTo>
                <a:cubicBezTo>
                  <a:pt x="405" y="121"/>
                  <a:pt x="398" y="111"/>
                  <a:pt x="386" y="111"/>
                </a:cubicBezTo>
                <a:cubicBezTo>
                  <a:pt x="376" y="111"/>
                  <a:pt x="366" y="119"/>
                  <a:pt x="366" y="131"/>
                </a:cubicBezTo>
                <a:cubicBezTo>
                  <a:pt x="366" y="140"/>
                  <a:pt x="374" y="150"/>
                  <a:pt x="384" y="150"/>
                </a:cubicBezTo>
                <a:cubicBezTo>
                  <a:pt x="396" y="150"/>
                  <a:pt x="404" y="142"/>
                  <a:pt x="405" y="13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5" name="TextBox 24">
            <a:extLst>
              <a:ext uri="{FF2B5EF4-FFF2-40B4-BE49-F238E27FC236}">
                <a16:creationId xmlns:a16="http://schemas.microsoft.com/office/drawing/2014/main" id="{F6524E7F-1C8B-4093-9D0E-B11FF0DE9B14}"/>
              </a:ext>
            </a:extLst>
          </p:cNvPr>
          <p:cNvSpPr txBox="1"/>
          <p:nvPr/>
        </p:nvSpPr>
        <p:spPr>
          <a:xfrm>
            <a:off x="883" y="-1040539"/>
            <a:ext cx="12434711" cy="860450"/>
          </a:xfrm>
          <a:prstGeom prst="rect">
            <a:avLst/>
          </a:prstGeom>
          <a:solidFill>
            <a:srgbClr val="FF0066"/>
          </a:solidFill>
        </p:spPr>
        <p:txBody>
          <a:bodyPr wrap="square" lIns="182854" tIns="146283" rIns="182854" bIns="146283" rtlCol="0">
            <a:spAutoFit/>
          </a:bodyPr>
          <a:lstStyle/>
          <a:p>
            <a:pPr>
              <a:lnSpc>
                <a:spcPct val="90000"/>
              </a:lnSpc>
              <a:spcAft>
                <a:spcPts val="600"/>
              </a:spcAft>
              <a:defRPr/>
            </a:pPr>
            <a:r>
              <a:rPr lang="en-US" sz="2000" dirty="0">
                <a:solidFill>
                  <a:prstClr val="white"/>
                </a:solidFill>
                <a:latin typeface="Segoe UI"/>
              </a:rPr>
              <a:t>These are monoline icons. You can change the color outline by clicking on the icon then selecting the desired color in “Shape Outline” found under the “Home” tab.</a:t>
            </a:r>
          </a:p>
        </p:txBody>
      </p:sp>
    </p:spTree>
    <p:custDataLst>
      <p:tags r:id="rId1"/>
    </p:custDataLst>
    <p:extLst>
      <p:ext uri="{BB962C8B-B14F-4D97-AF65-F5344CB8AC3E}">
        <p14:creationId xmlns:p14="http://schemas.microsoft.com/office/powerpoint/2010/main" val="30582790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ACTIONS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Hand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Finger inking, swipe, drag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 press, finger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Touchscreen, interactive, tablet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Give, donate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Commitment, partner,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customer, handshake, trust</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Like, yes, thumbs up, approve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Dislike, no, disapprove, thumbs down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Like, dislike, preference, vote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see, look, view, visibility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Talk, chat, conversation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Brush, paint, brushstroke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Call, phone, talk, answer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Hang up, end call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Scissors, cut, trim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Trash, garbage, rubbish, delete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Attach, attachment, paperclip</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Save, floppy disk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Trim video, crop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Pin, remember, thumbtack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Copy, multiple files, duplicate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Magnifying glass, 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Zoom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Repair, fix, maintenance, gear, workaround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pen, inking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email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Star rating, rate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Information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Alert, warning, danger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 approve, completed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 approve, completed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Remove, not allowed, illegal, delete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Plus, add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Math, compute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Percent, fraction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Question, help, ask, inquire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Embed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Archive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Battery, power, energy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53" name="battery" title="Icon of a battery">
            <a:extLst>
              <a:ext uri="{FF2B5EF4-FFF2-40B4-BE49-F238E27FC236}">
                <a16:creationId xmlns:a16="http://schemas.microsoft.com/office/drawing/2014/main" id="{F0E42676-2FBC-4B27-A57E-CBB0BD802C91}"/>
              </a:ext>
            </a:extLst>
          </p:cNvPr>
          <p:cNvSpPr>
            <a:spLocks noChangeAspect="1" noEditPoints="1"/>
          </p:cNvSpPr>
          <p:nvPr/>
        </p:nvSpPr>
        <p:spPr bwMode="auto">
          <a:xfrm>
            <a:off x="4591851" y="4050342"/>
            <a:ext cx="365708" cy="173862"/>
          </a:xfrm>
          <a:custGeom>
            <a:avLst/>
            <a:gdLst>
              <a:gd name="T0" fmla="*/ 226 w 244"/>
              <a:gd name="T1" fmla="*/ 116 h 116"/>
              <a:gd name="T2" fmla="*/ 0 w 244"/>
              <a:gd name="T3" fmla="*/ 116 h 116"/>
              <a:gd name="T4" fmla="*/ 0 w 244"/>
              <a:gd name="T5" fmla="*/ 0 h 116"/>
              <a:gd name="T6" fmla="*/ 226 w 244"/>
              <a:gd name="T7" fmla="*/ 0 h 116"/>
              <a:gd name="T8" fmla="*/ 226 w 244"/>
              <a:gd name="T9" fmla="*/ 116 h 116"/>
              <a:gd name="T10" fmla="*/ 226 w 244"/>
              <a:gd name="T11" fmla="*/ 78 h 116"/>
              <a:gd name="T12" fmla="*/ 244 w 244"/>
              <a:gd name="T13" fmla="*/ 78 h 116"/>
              <a:gd name="T14" fmla="*/ 244 w 244"/>
              <a:gd name="T15" fmla="*/ 36 h 116"/>
              <a:gd name="T16" fmla="*/ 226 w 244"/>
              <a:gd name="T17"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16">
                <a:moveTo>
                  <a:pt x="226" y="116"/>
                </a:moveTo>
                <a:lnTo>
                  <a:pt x="0" y="116"/>
                </a:lnTo>
                <a:lnTo>
                  <a:pt x="0" y="0"/>
                </a:lnTo>
                <a:lnTo>
                  <a:pt x="226" y="0"/>
                </a:lnTo>
                <a:lnTo>
                  <a:pt x="226" y="116"/>
                </a:lnTo>
                <a:moveTo>
                  <a:pt x="226" y="78"/>
                </a:moveTo>
                <a:lnTo>
                  <a:pt x="244" y="78"/>
                </a:lnTo>
                <a:lnTo>
                  <a:pt x="244" y="36"/>
                </a:lnTo>
                <a:lnTo>
                  <a:pt x="226"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4" name="pin" title="Icon of a thumbtack">
            <a:extLst>
              <a:ext uri="{FF2B5EF4-FFF2-40B4-BE49-F238E27FC236}">
                <a16:creationId xmlns:a16="http://schemas.microsoft.com/office/drawing/2014/main" id="{B04555C2-04B9-4527-BA91-E5383D38C603}"/>
              </a:ext>
            </a:extLst>
          </p:cNvPr>
          <p:cNvSpPr>
            <a:spLocks noChangeAspect="1" noEditPoints="1"/>
          </p:cNvSpPr>
          <p:nvPr/>
        </p:nvSpPr>
        <p:spPr bwMode="auto">
          <a:xfrm>
            <a:off x="8413084" y="2205881"/>
            <a:ext cx="411421" cy="205711"/>
          </a:xfrm>
          <a:custGeom>
            <a:avLst/>
            <a:gdLst>
              <a:gd name="T0" fmla="*/ 353 w 353"/>
              <a:gd name="T1" fmla="*/ 18 h 174"/>
              <a:gd name="T2" fmla="*/ 353 w 353"/>
              <a:gd name="T3" fmla="*/ 86 h 174"/>
              <a:gd name="T4" fmla="*/ 353 w 353"/>
              <a:gd name="T5" fmla="*/ 88 h 174"/>
              <a:gd name="T6" fmla="*/ 353 w 353"/>
              <a:gd name="T7" fmla="*/ 156 h 174"/>
              <a:gd name="T8" fmla="*/ 311 w 353"/>
              <a:gd name="T9" fmla="*/ 130 h 174"/>
              <a:gd name="T10" fmla="*/ 213 w 353"/>
              <a:gd name="T11" fmla="*/ 130 h 174"/>
              <a:gd name="T12" fmla="*/ 147 w 353"/>
              <a:gd name="T13" fmla="*/ 174 h 174"/>
              <a:gd name="T14" fmla="*/ 147 w 353"/>
              <a:gd name="T15" fmla="*/ 88 h 174"/>
              <a:gd name="T16" fmla="*/ 147 w 353"/>
              <a:gd name="T17" fmla="*/ 86 h 174"/>
              <a:gd name="T18" fmla="*/ 147 w 353"/>
              <a:gd name="T19" fmla="*/ 0 h 174"/>
              <a:gd name="T20" fmla="*/ 213 w 353"/>
              <a:gd name="T21" fmla="*/ 44 h 174"/>
              <a:gd name="T22" fmla="*/ 311 w 353"/>
              <a:gd name="T23" fmla="*/ 44 h 174"/>
              <a:gd name="T24" fmla="*/ 353 w 353"/>
              <a:gd name="T25" fmla="*/ 18 h 174"/>
              <a:gd name="T26" fmla="*/ 147 w 353"/>
              <a:gd name="T27" fmla="*/ 86 h 174"/>
              <a:gd name="T28" fmla="*/ 0 w 353"/>
              <a:gd name="T29" fmla="*/ 8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74">
                <a:moveTo>
                  <a:pt x="353" y="18"/>
                </a:moveTo>
                <a:cubicBezTo>
                  <a:pt x="353" y="86"/>
                  <a:pt x="353" y="86"/>
                  <a:pt x="353" y="86"/>
                </a:cubicBezTo>
                <a:cubicBezTo>
                  <a:pt x="353" y="88"/>
                  <a:pt x="353" y="88"/>
                  <a:pt x="353" y="88"/>
                </a:cubicBezTo>
                <a:cubicBezTo>
                  <a:pt x="353" y="156"/>
                  <a:pt x="353" y="156"/>
                  <a:pt x="353" y="156"/>
                </a:cubicBezTo>
                <a:cubicBezTo>
                  <a:pt x="326" y="154"/>
                  <a:pt x="311" y="130"/>
                  <a:pt x="311" y="130"/>
                </a:cubicBezTo>
                <a:cubicBezTo>
                  <a:pt x="213" y="130"/>
                  <a:pt x="213" y="130"/>
                  <a:pt x="213" y="130"/>
                </a:cubicBezTo>
                <a:cubicBezTo>
                  <a:pt x="205" y="168"/>
                  <a:pt x="147" y="174"/>
                  <a:pt x="147" y="174"/>
                </a:cubicBezTo>
                <a:cubicBezTo>
                  <a:pt x="147" y="88"/>
                  <a:pt x="147" y="88"/>
                  <a:pt x="147" y="88"/>
                </a:cubicBezTo>
                <a:cubicBezTo>
                  <a:pt x="147" y="86"/>
                  <a:pt x="147" y="86"/>
                  <a:pt x="147" y="86"/>
                </a:cubicBezTo>
                <a:cubicBezTo>
                  <a:pt x="147" y="0"/>
                  <a:pt x="147" y="0"/>
                  <a:pt x="147" y="0"/>
                </a:cubicBezTo>
                <a:cubicBezTo>
                  <a:pt x="147" y="0"/>
                  <a:pt x="205" y="6"/>
                  <a:pt x="213" y="44"/>
                </a:cubicBezTo>
                <a:cubicBezTo>
                  <a:pt x="311" y="44"/>
                  <a:pt x="311" y="44"/>
                  <a:pt x="311" y="44"/>
                </a:cubicBezTo>
                <a:cubicBezTo>
                  <a:pt x="311" y="44"/>
                  <a:pt x="326" y="20"/>
                  <a:pt x="353" y="18"/>
                </a:cubicBezTo>
                <a:close/>
                <a:moveTo>
                  <a:pt x="147" y="86"/>
                </a:moveTo>
                <a:cubicBezTo>
                  <a:pt x="0" y="86"/>
                  <a:pt x="0" y="86"/>
                  <a:pt x="0" y="8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trash" title="Icon of a trash can">
            <a:extLst>
              <a:ext uri="{FF2B5EF4-FFF2-40B4-BE49-F238E27FC236}">
                <a16:creationId xmlns:a16="http://schemas.microsoft.com/office/drawing/2014/main" id="{332C1CAB-B44E-483C-A646-3AAF3AB83182}"/>
              </a:ext>
            </a:extLst>
          </p:cNvPr>
          <p:cNvSpPr>
            <a:spLocks noChangeAspect="1" noEditPoints="1"/>
          </p:cNvSpPr>
          <p:nvPr/>
        </p:nvSpPr>
        <p:spPr bwMode="auto">
          <a:xfrm>
            <a:off x="3659830" y="2125882"/>
            <a:ext cx="316248" cy="365708"/>
          </a:xfrm>
          <a:custGeom>
            <a:avLst/>
            <a:gdLst>
              <a:gd name="T0" fmla="*/ 258 w 292"/>
              <a:gd name="T1" fmla="*/ 46 h 337"/>
              <a:gd name="T2" fmla="*/ 258 w 292"/>
              <a:gd name="T3" fmla="*/ 313 h 337"/>
              <a:gd name="T4" fmla="*/ 234 w 292"/>
              <a:gd name="T5" fmla="*/ 337 h 337"/>
              <a:gd name="T6" fmla="*/ 57 w 292"/>
              <a:gd name="T7" fmla="*/ 337 h 337"/>
              <a:gd name="T8" fmla="*/ 33 w 292"/>
              <a:gd name="T9" fmla="*/ 313 h 337"/>
              <a:gd name="T10" fmla="*/ 33 w 292"/>
              <a:gd name="T11" fmla="*/ 46 h 337"/>
              <a:gd name="T12" fmla="*/ 0 w 292"/>
              <a:gd name="T13" fmla="*/ 46 h 337"/>
              <a:gd name="T14" fmla="*/ 292 w 292"/>
              <a:gd name="T15" fmla="*/ 46 h 337"/>
              <a:gd name="T16" fmla="*/ 101 w 292"/>
              <a:gd name="T17" fmla="*/ 101 h 337"/>
              <a:gd name="T18" fmla="*/ 101 w 292"/>
              <a:gd name="T19" fmla="*/ 279 h 337"/>
              <a:gd name="T20" fmla="*/ 146 w 292"/>
              <a:gd name="T21" fmla="*/ 101 h 337"/>
              <a:gd name="T22" fmla="*/ 146 w 292"/>
              <a:gd name="T23" fmla="*/ 279 h 337"/>
              <a:gd name="T24" fmla="*/ 191 w 292"/>
              <a:gd name="T25" fmla="*/ 101 h 337"/>
              <a:gd name="T26" fmla="*/ 191 w 292"/>
              <a:gd name="T27" fmla="*/ 279 h 337"/>
              <a:gd name="T28" fmla="*/ 191 w 292"/>
              <a:gd name="T29" fmla="*/ 46 h 337"/>
              <a:gd name="T30" fmla="*/ 191 w 292"/>
              <a:gd name="T31" fmla="*/ 14 h 337"/>
              <a:gd name="T32" fmla="*/ 177 w 292"/>
              <a:gd name="T33" fmla="*/ 0 h 337"/>
              <a:gd name="T34" fmla="*/ 115 w 292"/>
              <a:gd name="T35" fmla="*/ 0 h 337"/>
              <a:gd name="T36" fmla="*/ 101 w 292"/>
              <a:gd name="T37" fmla="*/ 14 h 337"/>
              <a:gd name="T38" fmla="*/ 101 w 292"/>
              <a:gd name="T39" fmla="*/ 4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337">
                <a:moveTo>
                  <a:pt x="258" y="46"/>
                </a:moveTo>
                <a:cubicBezTo>
                  <a:pt x="258" y="313"/>
                  <a:pt x="258" y="313"/>
                  <a:pt x="258" y="313"/>
                </a:cubicBezTo>
                <a:cubicBezTo>
                  <a:pt x="258" y="326"/>
                  <a:pt x="247" y="337"/>
                  <a:pt x="234" y="337"/>
                </a:cubicBezTo>
                <a:cubicBezTo>
                  <a:pt x="57" y="337"/>
                  <a:pt x="57" y="337"/>
                  <a:pt x="57" y="337"/>
                </a:cubicBezTo>
                <a:cubicBezTo>
                  <a:pt x="44" y="337"/>
                  <a:pt x="33" y="326"/>
                  <a:pt x="33" y="313"/>
                </a:cubicBezTo>
                <a:cubicBezTo>
                  <a:pt x="33" y="46"/>
                  <a:pt x="33" y="46"/>
                  <a:pt x="33" y="46"/>
                </a:cubicBezTo>
                <a:moveTo>
                  <a:pt x="0" y="46"/>
                </a:moveTo>
                <a:cubicBezTo>
                  <a:pt x="292" y="46"/>
                  <a:pt x="292" y="46"/>
                  <a:pt x="292" y="46"/>
                </a:cubicBezTo>
                <a:moveTo>
                  <a:pt x="101" y="101"/>
                </a:moveTo>
                <a:cubicBezTo>
                  <a:pt x="101" y="279"/>
                  <a:pt x="101" y="279"/>
                  <a:pt x="101" y="279"/>
                </a:cubicBezTo>
                <a:moveTo>
                  <a:pt x="146" y="101"/>
                </a:moveTo>
                <a:cubicBezTo>
                  <a:pt x="146" y="279"/>
                  <a:pt x="146" y="279"/>
                  <a:pt x="146" y="279"/>
                </a:cubicBezTo>
                <a:moveTo>
                  <a:pt x="191" y="101"/>
                </a:moveTo>
                <a:cubicBezTo>
                  <a:pt x="191" y="279"/>
                  <a:pt x="191" y="279"/>
                  <a:pt x="191" y="279"/>
                </a:cubicBezTo>
                <a:moveTo>
                  <a:pt x="191" y="46"/>
                </a:moveTo>
                <a:cubicBezTo>
                  <a:pt x="191" y="14"/>
                  <a:pt x="191" y="14"/>
                  <a:pt x="191" y="14"/>
                </a:cubicBezTo>
                <a:cubicBezTo>
                  <a:pt x="191" y="6"/>
                  <a:pt x="185" y="0"/>
                  <a:pt x="177" y="0"/>
                </a:cubicBezTo>
                <a:cubicBezTo>
                  <a:pt x="115" y="0"/>
                  <a:pt x="115" y="0"/>
                  <a:pt x="115" y="0"/>
                </a:cubicBezTo>
                <a:cubicBezTo>
                  <a:pt x="107" y="0"/>
                  <a:pt x="101" y="6"/>
                  <a:pt x="101" y="14"/>
                </a:cubicBezTo>
                <a:cubicBezTo>
                  <a:pt x="101" y="46"/>
                  <a:pt x="101" y="46"/>
                  <a:pt x="101" y="4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1" name="zoom" title="Icon of a magnifying glass with a plus sign in it">
            <a:extLst>
              <a:ext uri="{FF2B5EF4-FFF2-40B4-BE49-F238E27FC236}">
                <a16:creationId xmlns:a16="http://schemas.microsoft.com/office/drawing/2014/main" id="{7A8CDC96-746C-44B3-8384-06AAC8D9A023}"/>
              </a:ext>
            </a:extLst>
          </p:cNvPr>
          <p:cNvSpPr>
            <a:spLocks noChangeAspect="1" noEditPoints="1"/>
          </p:cNvSpPr>
          <p:nvPr/>
        </p:nvSpPr>
        <p:spPr bwMode="auto">
          <a:xfrm flipH="1">
            <a:off x="11317491" y="2125882"/>
            <a:ext cx="370186" cy="365708"/>
          </a:xfrm>
          <a:custGeom>
            <a:avLst/>
            <a:gdLst>
              <a:gd name="T0" fmla="*/ 120 w 343"/>
              <a:gd name="T1" fmla="*/ 111 h 338"/>
              <a:gd name="T2" fmla="*/ 231 w 343"/>
              <a:gd name="T3" fmla="*/ 0 h 338"/>
              <a:gd name="T4" fmla="*/ 343 w 343"/>
              <a:gd name="T5" fmla="*/ 111 h 338"/>
              <a:gd name="T6" fmla="*/ 231 w 343"/>
              <a:gd name="T7" fmla="*/ 223 h 338"/>
              <a:gd name="T8" fmla="*/ 120 w 343"/>
              <a:gd name="T9" fmla="*/ 111 h 338"/>
              <a:gd name="T10" fmla="*/ 152 w 343"/>
              <a:gd name="T11" fmla="*/ 189 h 338"/>
              <a:gd name="T12" fmla="*/ 0 w 343"/>
              <a:gd name="T13" fmla="*/ 338 h 338"/>
              <a:gd name="T14" fmla="*/ 231 w 343"/>
              <a:gd name="T15" fmla="*/ 64 h 338"/>
              <a:gd name="T16" fmla="*/ 231 w 343"/>
              <a:gd name="T17" fmla="*/ 159 h 338"/>
              <a:gd name="T18" fmla="*/ 279 w 343"/>
              <a:gd name="T19" fmla="*/ 111 h 338"/>
              <a:gd name="T20" fmla="*/ 184 w 343"/>
              <a:gd name="T21" fmla="*/ 11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3" h="338">
                <a:moveTo>
                  <a:pt x="120" y="111"/>
                </a:moveTo>
                <a:cubicBezTo>
                  <a:pt x="120" y="50"/>
                  <a:pt x="170" y="0"/>
                  <a:pt x="231" y="0"/>
                </a:cubicBezTo>
                <a:cubicBezTo>
                  <a:pt x="293" y="0"/>
                  <a:pt x="343" y="50"/>
                  <a:pt x="343" y="111"/>
                </a:cubicBezTo>
                <a:cubicBezTo>
                  <a:pt x="343" y="173"/>
                  <a:pt x="293" y="223"/>
                  <a:pt x="231" y="223"/>
                </a:cubicBezTo>
                <a:cubicBezTo>
                  <a:pt x="170" y="223"/>
                  <a:pt x="120" y="173"/>
                  <a:pt x="120" y="111"/>
                </a:cubicBezTo>
                <a:close/>
                <a:moveTo>
                  <a:pt x="152" y="189"/>
                </a:moveTo>
                <a:cubicBezTo>
                  <a:pt x="0" y="338"/>
                  <a:pt x="0" y="338"/>
                  <a:pt x="0" y="338"/>
                </a:cubicBezTo>
                <a:moveTo>
                  <a:pt x="231" y="64"/>
                </a:moveTo>
                <a:cubicBezTo>
                  <a:pt x="231" y="159"/>
                  <a:pt x="231" y="159"/>
                  <a:pt x="231" y="159"/>
                </a:cubicBezTo>
                <a:moveTo>
                  <a:pt x="279" y="111"/>
                </a:moveTo>
                <a:cubicBezTo>
                  <a:pt x="184" y="111"/>
                  <a:pt x="184" y="111"/>
                  <a:pt x="184" y="11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3" name="attach" title="Icon of a paperclip">
            <a:extLst>
              <a:ext uri="{FF2B5EF4-FFF2-40B4-BE49-F238E27FC236}">
                <a16:creationId xmlns:a16="http://schemas.microsoft.com/office/drawing/2014/main" id="{1CFAC0E3-D6F5-4149-9916-A36FA64928E2}"/>
              </a:ext>
            </a:extLst>
          </p:cNvPr>
          <p:cNvSpPr>
            <a:spLocks noChangeAspect="1"/>
          </p:cNvSpPr>
          <p:nvPr/>
        </p:nvSpPr>
        <p:spPr bwMode="auto">
          <a:xfrm>
            <a:off x="4707609" y="2125882"/>
            <a:ext cx="14065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4" name="phone_4" title="Icon of a phone">
            <a:extLst>
              <a:ext uri="{FF2B5EF4-FFF2-40B4-BE49-F238E27FC236}">
                <a16:creationId xmlns:a16="http://schemas.microsoft.com/office/drawing/2014/main" id="{07FF2F22-7D0F-49AF-ACD9-564E85668387}"/>
              </a:ext>
            </a:extLst>
          </p:cNvPr>
          <p:cNvSpPr>
            <a:spLocks noChangeAspect="1"/>
          </p:cNvSpPr>
          <p:nvPr/>
        </p:nvSpPr>
        <p:spPr bwMode="auto">
          <a:xfrm>
            <a:off x="754397" y="2125882"/>
            <a:ext cx="367207" cy="365708"/>
          </a:xfrm>
          <a:custGeom>
            <a:avLst/>
            <a:gdLst>
              <a:gd name="T0" fmla="*/ 274 w 339"/>
              <a:gd name="T1" fmla="*/ 333 h 336"/>
              <a:gd name="T2" fmla="*/ 0 w 339"/>
              <a:gd name="T3" fmla="*/ 71 h 336"/>
              <a:gd name="T4" fmla="*/ 38 w 339"/>
              <a:gd name="T5" fmla="*/ 12 h 336"/>
              <a:gd name="T6" fmla="*/ 76 w 339"/>
              <a:gd name="T7" fmla="*/ 14 h 336"/>
              <a:gd name="T8" fmla="*/ 118 w 339"/>
              <a:gd name="T9" fmla="*/ 53 h 336"/>
              <a:gd name="T10" fmla="*/ 116 w 339"/>
              <a:gd name="T11" fmla="*/ 91 h 336"/>
              <a:gd name="T12" fmla="*/ 99 w 339"/>
              <a:gd name="T13" fmla="*/ 105 h 336"/>
              <a:gd name="T14" fmla="*/ 98 w 339"/>
              <a:gd name="T15" fmla="*/ 143 h 336"/>
              <a:gd name="T16" fmla="*/ 193 w 339"/>
              <a:gd name="T17" fmla="*/ 239 h 336"/>
              <a:gd name="T18" fmla="*/ 231 w 339"/>
              <a:gd name="T19" fmla="*/ 240 h 336"/>
              <a:gd name="T20" fmla="*/ 250 w 339"/>
              <a:gd name="T21" fmla="*/ 219 h 336"/>
              <a:gd name="T22" fmla="*/ 287 w 339"/>
              <a:gd name="T23" fmla="*/ 221 h 336"/>
              <a:gd name="T24" fmla="*/ 329 w 339"/>
              <a:gd name="T25" fmla="*/ 260 h 336"/>
              <a:gd name="T26" fmla="*/ 328 w 339"/>
              <a:gd name="T27" fmla="*/ 298 h 336"/>
              <a:gd name="T28" fmla="*/ 274 w 339"/>
              <a:gd name="T29" fmla="*/ 3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9" h="336">
                <a:moveTo>
                  <a:pt x="274" y="333"/>
                </a:moveTo>
                <a:cubicBezTo>
                  <a:pt x="126" y="336"/>
                  <a:pt x="3" y="219"/>
                  <a:pt x="0" y="71"/>
                </a:cubicBezTo>
                <a:cubicBezTo>
                  <a:pt x="0" y="71"/>
                  <a:pt x="3" y="41"/>
                  <a:pt x="38" y="12"/>
                </a:cubicBezTo>
                <a:cubicBezTo>
                  <a:pt x="54" y="0"/>
                  <a:pt x="66" y="3"/>
                  <a:pt x="76" y="14"/>
                </a:cubicBezTo>
                <a:cubicBezTo>
                  <a:pt x="118" y="53"/>
                  <a:pt x="118" y="53"/>
                  <a:pt x="118" y="53"/>
                </a:cubicBezTo>
                <a:cubicBezTo>
                  <a:pt x="128" y="64"/>
                  <a:pt x="127" y="81"/>
                  <a:pt x="116" y="91"/>
                </a:cubicBezTo>
                <a:cubicBezTo>
                  <a:pt x="99" y="105"/>
                  <a:pt x="99" y="105"/>
                  <a:pt x="99" y="105"/>
                </a:cubicBezTo>
                <a:cubicBezTo>
                  <a:pt x="88" y="115"/>
                  <a:pt x="88" y="132"/>
                  <a:pt x="98" y="143"/>
                </a:cubicBezTo>
                <a:cubicBezTo>
                  <a:pt x="193" y="239"/>
                  <a:pt x="193" y="239"/>
                  <a:pt x="193" y="239"/>
                </a:cubicBezTo>
                <a:cubicBezTo>
                  <a:pt x="203" y="249"/>
                  <a:pt x="220" y="250"/>
                  <a:pt x="231" y="240"/>
                </a:cubicBezTo>
                <a:cubicBezTo>
                  <a:pt x="250" y="219"/>
                  <a:pt x="250" y="219"/>
                  <a:pt x="250" y="219"/>
                </a:cubicBezTo>
                <a:cubicBezTo>
                  <a:pt x="260" y="209"/>
                  <a:pt x="277" y="210"/>
                  <a:pt x="287" y="221"/>
                </a:cubicBezTo>
                <a:cubicBezTo>
                  <a:pt x="329" y="260"/>
                  <a:pt x="329" y="260"/>
                  <a:pt x="329" y="260"/>
                </a:cubicBezTo>
                <a:cubicBezTo>
                  <a:pt x="339" y="271"/>
                  <a:pt x="337" y="286"/>
                  <a:pt x="328" y="298"/>
                </a:cubicBezTo>
                <a:cubicBezTo>
                  <a:pt x="302" y="330"/>
                  <a:pt x="274" y="333"/>
                  <a:pt x="274" y="33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5" name="speech_2" title="Icon of a chat bubble">
            <a:extLst>
              <a:ext uri="{FF2B5EF4-FFF2-40B4-BE49-F238E27FC236}">
                <a16:creationId xmlns:a16="http://schemas.microsoft.com/office/drawing/2014/main" id="{D8268EF6-9D25-4A64-AB8A-879EEA3ECC35}"/>
              </a:ext>
            </a:extLst>
          </p:cNvPr>
          <p:cNvSpPr>
            <a:spLocks noChangeAspect="1" noEditPoints="1"/>
          </p:cNvSpPr>
          <p:nvPr/>
        </p:nvSpPr>
        <p:spPr bwMode="auto">
          <a:xfrm>
            <a:off x="10359747" y="1232023"/>
            <a:ext cx="365708" cy="324885"/>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6" name="floppy" title="Icon of a floppy disk">
            <a:extLst>
              <a:ext uri="{FF2B5EF4-FFF2-40B4-BE49-F238E27FC236}">
                <a16:creationId xmlns:a16="http://schemas.microsoft.com/office/drawing/2014/main" id="{AEC179F7-8412-4184-9460-FC606095C991}"/>
              </a:ext>
            </a:extLst>
          </p:cNvPr>
          <p:cNvSpPr>
            <a:spLocks noChangeAspect="1" noEditPoints="1"/>
          </p:cNvSpPr>
          <p:nvPr/>
        </p:nvSpPr>
        <p:spPr bwMode="auto">
          <a:xfrm>
            <a:off x="5553556" y="2125882"/>
            <a:ext cx="368730" cy="365708"/>
          </a:xfrm>
          <a:custGeom>
            <a:avLst/>
            <a:gdLst>
              <a:gd name="T0" fmla="*/ 0 w 337"/>
              <a:gd name="T1" fmla="*/ 18 h 334"/>
              <a:gd name="T2" fmla="*/ 19 w 337"/>
              <a:gd name="T3" fmla="*/ 0 h 334"/>
              <a:gd name="T4" fmla="*/ 318 w 337"/>
              <a:gd name="T5" fmla="*/ 0 h 334"/>
              <a:gd name="T6" fmla="*/ 337 w 337"/>
              <a:gd name="T7" fmla="*/ 18 h 334"/>
              <a:gd name="T8" fmla="*/ 337 w 337"/>
              <a:gd name="T9" fmla="*/ 334 h 334"/>
              <a:gd name="T10" fmla="*/ 37 w 337"/>
              <a:gd name="T11" fmla="*/ 334 h 334"/>
              <a:gd name="T12" fmla="*/ 0 w 337"/>
              <a:gd name="T13" fmla="*/ 297 h 334"/>
              <a:gd name="T14" fmla="*/ 0 w 337"/>
              <a:gd name="T15" fmla="*/ 18 h 334"/>
              <a:gd name="T16" fmla="*/ 54 w 337"/>
              <a:gd name="T17" fmla="*/ 0 h 334"/>
              <a:gd name="T18" fmla="*/ 54 w 337"/>
              <a:gd name="T19" fmla="*/ 151 h 334"/>
              <a:gd name="T20" fmla="*/ 283 w 337"/>
              <a:gd name="T21" fmla="*/ 151 h 334"/>
              <a:gd name="T22" fmla="*/ 283 w 337"/>
              <a:gd name="T23" fmla="*/ 0 h 334"/>
              <a:gd name="T24" fmla="*/ 246 w 337"/>
              <a:gd name="T25" fmla="*/ 334 h 334"/>
              <a:gd name="T26" fmla="*/ 246 w 337"/>
              <a:gd name="T27" fmla="*/ 229 h 334"/>
              <a:gd name="T28" fmla="*/ 91 w 337"/>
              <a:gd name="T29" fmla="*/ 229 h 334"/>
              <a:gd name="T30" fmla="*/ 91 w 337"/>
              <a:gd name="T31" fmla="*/ 334 h 334"/>
              <a:gd name="T32" fmla="*/ 135 w 337"/>
              <a:gd name="T33" fmla="*/ 275 h 334"/>
              <a:gd name="T34" fmla="*/ 135 w 337"/>
              <a:gd name="T35"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334">
                <a:moveTo>
                  <a:pt x="0" y="18"/>
                </a:moveTo>
                <a:cubicBezTo>
                  <a:pt x="0" y="8"/>
                  <a:pt x="9" y="0"/>
                  <a:pt x="19" y="0"/>
                </a:cubicBezTo>
                <a:cubicBezTo>
                  <a:pt x="318" y="0"/>
                  <a:pt x="318" y="0"/>
                  <a:pt x="318" y="0"/>
                </a:cubicBezTo>
                <a:cubicBezTo>
                  <a:pt x="329" y="0"/>
                  <a:pt x="337" y="8"/>
                  <a:pt x="337" y="18"/>
                </a:cubicBezTo>
                <a:cubicBezTo>
                  <a:pt x="337" y="334"/>
                  <a:pt x="337" y="334"/>
                  <a:pt x="337" y="334"/>
                </a:cubicBezTo>
                <a:cubicBezTo>
                  <a:pt x="37" y="334"/>
                  <a:pt x="37" y="334"/>
                  <a:pt x="37" y="334"/>
                </a:cubicBezTo>
                <a:cubicBezTo>
                  <a:pt x="0" y="297"/>
                  <a:pt x="0" y="297"/>
                  <a:pt x="0" y="297"/>
                </a:cubicBezTo>
                <a:lnTo>
                  <a:pt x="0" y="18"/>
                </a:lnTo>
                <a:close/>
                <a:moveTo>
                  <a:pt x="54" y="0"/>
                </a:moveTo>
                <a:cubicBezTo>
                  <a:pt x="54" y="151"/>
                  <a:pt x="54" y="151"/>
                  <a:pt x="54" y="151"/>
                </a:cubicBezTo>
                <a:cubicBezTo>
                  <a:pt x="283" y="151"/>
                  <a:pt x="283" y="151"/>
                  <a:pt x="283" y="151"/>
                </a:cubicBezTo>
                <a:cubicBezTo>
                  <a:pt x="283" y="0"/>
                  <a:pt x="283" y="0"/>
                  <a:pt x="283" y="0"/>
                </a:cubicBezTo>
                <a:moveTo>
                  <a:pt x="246" y="334"/>
                </a:moveTo>
                <a:cubicBezTo>
                  <a:pt x="246" y="229"/>
                  <a:pt x="246" y="229"/>
                  <a:pt x="246" y="229"/>
                </a:cubicBezTo>
                <a:cubicBezTo>
                  <a:pt x="91" y="229"/>
                  <a:pt x="91" y="229"/>
                  <a:pt x="91" y="229"/>
                </a:cubicBezTo>
                <a:cubicBezTo>
                  <a:pt x="91" y="334"/>
                  <a:pt x="91" y="334"/>
                  <a:pt x="91" y="334"/>
                </a:cubicBezTo>
                <a:moveTo>
                  <a:pt x="135" y="275"/>
                </a:moveTo>
                <a:cubicBezTo>
                  <a:pt x="135" y="334"/>
                  <a:pt x="135" y="334"/>
                  <a:pt x="135" y="3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7" name="phone_5" title="Icon of a phone facing down with an arrow pointed down below it">
            <a:extLst>
              <a:ext uri="{FF2B5EF4-FFF2-40B4-BE49-F238E27FC236}">
                <a16:creationId xmlns:a16="http://schemas.microsoft.com/office/drawing/2014/main" id="{2AE7B30C-B067-425B-80E3-62C835321C9E}"/>
              </a:ext>
            </a:extLst>
          </p:cNvPr>
          <p:cNvSpPr>
            <a:spLocks noChangeAspect="1" noEditPoints="1"/>
          </p:cNvSpPr>
          <p:nvPr/>
        </p:nvSpPr>
        <p:spPr bwMode="auto">
          <a:xfrm>
            <a:off x="1693124" y="2125882"/>
            <a:ext cx="409726" cy="365708"/>
          </a:xfrm>
          <a:custGeom>
            <a:avLst/>
            <a:gdLst>
              <a:gd name="T0" fmla="*/ 14 w 330"/>
              <a:gd name="T1" fmla="*/ 88 h 294"/>
              <a:gd name="T2" fmla="*/ 315 w 330"/>
              <a:gd name="T3" fmla="*/ 81 h 294"/>
              <a:gd name="T4" fmla="*/ 327 w 330"/>
              <a:gd name="T5" fmla="*/ 136 h 294"/>
              <a:gd name="T6" fmla="*/ 305 w 330"/>
              <a:gd name="T7" fmla="*/ 156 h 294"/>
              <a:gd name="T8" fmla="*/ 259 w 330"/>
              <a:gd name="T9" fmla="*/ 158 h 294"/>
              <a:gd name="T10" fmla="*/ 239 w 330"/>
              <a:gd name="T11" fmla="*/ 136 h 294"/>
              <a:gd name="T12" fmla="*/ 240 w 330"/>
              <a:gd name="T13" fmla="*/ 118 h 294"/>
              <a:gd name="T14" fmla="*/ 220 w 330"/>
              <a:gd name="T15" fmla="*/ 96 h 294"/>
              <a:gd name="T16" fmla="*/ 112 w 330"/>
              <a:gd name="T17" fmla="*/ 96 h 294"/>
              <a:gd name="T18" fmla="*/ 90 w 330"/>
              <a:gd name="T19" fmla="*/ 116 h 294"/>
              <a:gd name="T20" fmla="*/ 91 w 330"/>
              <a:gd name="T21" fmla="*/ 139 h 294"/>
              <a:gd name="T22" fmla="*/ 69 w 330"/>
              <a:gd name="T23" fmla="*/ 159 h 294"/>
              <a:gd name="T24" fmla="*/ 24 w 330"/>
              <a:gd name="T25" fmla="*/ 160 h 294"/>
              <a:gd name="T26" fmla="*/ 3 w 330"/>
              <a:gd name="T27" fmla="*/ 138 h 294"/>
              <a:gd name="T28" fmla="*/ 14 w 330"/>
              <a:gd name="T29" fmla="*/ 88 h 294"/>
              <a:gd name="T30" fmla="*/ 165 w 330"/>
              <a:gd name="T31" fmla="*/ 158 h 294"/>
              <a:gd name="T32" fmla="*/ 165 w 330"/>
              <a:gd name="T33" fmla="*/ 294 h 294"/>
              <a:gd name="T34" fmla="*/ 95 w 330"/>
              <a:gd name="T35" fmla="*/ 224 h 294"/>
              <a:gd name="T36" fmla="*/ 165 w 330"/>
              <a:gd name="T37" fmla="*/ 294 h 294"/>
              <a:gd name="T38" fmla="*/ 235 w 330"/>
              <a:gd name="T39" fmla="*/ 22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0" h="294">
                <a:moveTo>
                  <a:pt x="14" y="88"/>
                </a:moveTo>
                <a:cubicBezTo>
                  <a:pt x="95" y="3"/>
                  <a:pt x="230" y="0"/>
                  <a:pt x="315" y="81"/>
                </a:cubicBezTo>
                <a:cubicBezTo>
                  <a:pt x="315" y="81"/>
                  <a:pt x="330" y="100"/>
                  <a:pt x="327" y="136"/>
                </a:cubicBezTo>
                <a:cubicBezTo>
                  <a:pt x="325" y="152"/>
                  <a:pt x="316" y="157"/>
                  <a:pt x="305" y="156"/>
                </a:cubicBezTo>
                <a:cubicBezTo>
                  <a:pt x="259" y="158"/>
                  <a:pt x="259" y="158"/>
                  <a:pt x="259" y="158"/>
                </a:cubicBezTo>
                <a:cubicBezTo>
                  <a:pt x="247" y="157"/>
                  <a:pt x="238" y="147"/>
                  <a:pt x="239" y="136"/>
                </a:cubicBezTo>
                <a:cubicBezTo>
                  <a:pt x="240" y="118"/>
                  <a:pt x="240" y="118"/>
                  <a:pt x="240" y="118"/>
                </a:cubicBezTo>
                <a:cubicBezTo>
                  <a:pt x="241" y="106"/>
                  <a:pt x="232" y="97"/>
                  <a:pt x="220" y="96"/>
                </a:cubicBezTo>
                <a:cubicBezTo>
                  <a:pt x="112" y="96"/>
                  <a:pt x="112" y="96"/>
                  <a:pt x="112" y="96"/>
                </a:cubicBezTo>
                <a:cubicBezTo>
                  <a:pt x="100" y="95"/>
                  <a:pt x="91" y="105"/>
                  <a:pt x="90" y="116"/>
                </a:cubicBezTo>
                <a:cubicBezTo>
                  <a:pt x="91" y="139"/>
                  <a:pt x="91" y="139"/>
                  <a:pt x="91" y="139"/>
                </a:cubicBezTo>
                <a:cubicBezTo>
                  <a:pt x="91" y="150"/>
                  <a:pt x="81" y="159"/>
                  <a:pt x="69" y="159"/>
                </a:cubicBezTo>
                <a:cubicBezTo>
                  <a:pt x="24" y="160"/>
                  <a:pt x="24" y="160"/>
                  <a:pt x="24" y="160"/>
                </a:cubicBezTo>
                <a:cubicBezTo>
                  <a:pt x="12" y="160"/>
                  <a:pt x="5" y="150"/>
                  <a:pt x="3" y="138"/>
                </a:cubicBezTo>
                <a:cubicBezTo>
                  <a:pt x="0" y="106"/>
                  <a:pt x="14" y="88"/>
                  <a:pt x="14" y="88"/>
                </a:cubicBezTo>
                <a:close/>
                <a:moveTo>
                  <a:pt x="165" y="158"/>
                </a:moveTo>
                <a:cubicBezTo>
                  <a:pt x="165" y="294"/>
                  <a:pt x="165" y="294"/>
                  <a:pt x="165" y="294"/>
                </a:cubicBezTo>
                <a:moveTo>
                  <a:pt x="95" y="224"/>
                </a:moveTo>
                <a:cubicBezTo>
                  <a:pt x="165" y="294"/>
                  <a:pt x="165" y="294"/>
                  <a:pt x="165" y="294"/>
                </a:cubicBezTo>
                <a:cubicBezTo>
                  <a:pt x="235" y="224"/>
                  <a:pt x="235" y="224"/>
                  <a:pt x="235" y="2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8" name="magnify" title="Icon of a magnifying glass">
            <a:extLst>
              <a:ext uri="{FF2B5EF4-FFF2-40B4-BE49-F238E27FC236}">
                <a16:creationId xmlns:a16="http://schemas.microsoft.com/office/drawing/2014/main" id="{6CBA11C1-9EDF-4B24-BCE3-1809BF29C918}"/>
              </a:ext>
            </a:extLst>
          </p:cNvPr>
          <p:cNvSpPr>
            <a:spLocks noChangeAspect="1" noEditPoints="1"/>
          </p:cNvSpPr>
          <p:nvPr/>
        </p:nvSpPr>
        <p:spPr bwMode="auto">
          <a:xfrm flipH="1">
            <a:off x="10352666" y="2125882"/>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scissors" title="Icon of scissors">
            <a:extLst>
              <a:ext uri="{FF2B5EF4-FFF2-40B4-BE49-F238E27FC236}">
                <a16:creationId xmlns:a16="http://schemas.microsoft.com/office/drawing/2014/main" id="{94EDF4C6-E5A6-462D-A700-AE6DAAEA5694}"/>
              </a:ext>
            </a:extLst>
          </p:cNvPr>
          <p:cNvSpPr>
            <a:spLocks noChangeAspect="1" noEditPoints="1"/>
          </p:cNvSpPr>
          <p:nvPr/>
        </p:nvSpPr>
        <p:spPr bwMode="auto">
          <a:xfrm>
            <a:off x="2741970" y="2125882"/>
            <a:ext cx="231999" cy="365708"/>
          </a:xfrm>
          <a:custGeom>
            <a:avLst/>
            <a:gdLst>
              <a:gd name="T0" fmla="*/ 65 w 189"/>
              <a:gd name="T1" fmla="*/ 269 h 301"/>
              <a:gd name="T2" fmla="*/ 33 w 189"/>
              <a:gd name="T3" fmla="*/ 301 h 301"/>
              <a:gd name="T4" fmla="*/ 0 w 189"/>
              <a:gd name="T5" fmla="*/ 269 h 301"/>
              <a:gd name="T6" fmla="*/ 33 w 189"/>
              <a:gd name="T7" fmla="*/ 236 h 301"/>
              <a:gd name="T8" fmla="*/ 65 w 189"/>
              <a:gd name="T9" fmla="*/ 269 h 301"/>
              <a:gd name="T10" fmla="*/ 157 w 189"/>
              <a:gd name="T11" fmla="*/ 236 h 301"/>
              <a:gd name="T12" fmla="*/ 124 w 189"/>
              <a:gd name="T13" fmla="*/ 269 h 301"/>
              <a:gd name="T14" fmla="*/ 157 w 189"/>
              <a:gd name="T15" fmla="*/ 301 h 301"/>
              <a:gd name="T16" fmla="*/ 189 w 189"/>
              <a:gd name="T17" fmla="*/ 269 h 301"/>
              <a:gd name="T18" fmla="*/ 157 w 189"/>
              <a:gd name="T19" fmla="*/ 236 h 301"/>
              <a:gd name="T20" fmla="*/ 157 w 189"/>
              <a:gd name="T21" fmla="*/ 0 h 301"/>
              <a:gd name="T22" fmla="*/ 38 w 189"/>
              <a:gd name="T23" fmla="*/ 237 h 301"/>
              <a:gd name="T24" fmla="*/ 33 w 189"/>
              <a:gd name="T25" fmla="*/ 0 h 301"/>
              <a:gd name="T26" fmla="*/ 151 w 189"/>
              <a:gd name="T27"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301">
                <a:moveTo>
                  <a:pt x="65" y="269"/>
                </a:moveTo>
                <a:cubicBezTo>
                  <a:pt x="65" y="287"/>
                  <a:pt x="51" y="301"/>
                  <a:pt x="33" y="301"/>
                </a:cubicBezTo>
                <a:cubicBezTo>
                  <a:pt x="15" y="301"/>
                  <a:pt x="0" y="287"/>
                  <a:pt x="0" y="269"/>
                </a:cubicBezTo>
                <a:cubicBezTo>
                  <a:pt x="0" y="251"/>
                  <a:pt x="15" y="236"/>
                  <a:pt x="33" y="236"/>
                </a:cubicBezTo>
                <a:cubicBezTo>
                  <a:pt x="51" y="236"/>
                  <a:pt x="65" y="251"/>
                  <a:pt x="65" y="269"/>
                </a:cubicBezTo>
                <a:close/>
                <a:moveTo>
                  <a:pt x="157" y="236"/>
                </a:moveTo>
                <a:cubicBezTo>
                  <a:pt x="139" y="236"/>
                  <a:pt x="124" y="251"/>
                  <a:pt x="124" y="269"/>
                </a:cubicBezTo>
                <a:cubicBezTo>
                  <a:pt x="124" y="287"/>
                  <a:pt x="139" y="301"/>
                  <a:pt x="157" y="301"/>
                </a:cubicBezTo>
                <a:cubicBezTo>
                  <a:pt x="175" y="301"/>
                  <a:pt x="189" y="287"/>
                  <a:pt x="189" y="269"/>
                </a:cubicBezTo>
                <a:cubicBezTo>
                  <a:pt x="189" y="251"/>
                  <a:pt x="175" y="236"/>
                  <a:pt x="157" y="236"/>
                </a:cubicBezTo>
                <a:close/>
                <a:moveTo>
                  <a:pt x="157" y="0"/>
                </a:moveTo>
                <a:cubicBezTo>
                  <a:pt x="38" y="237"/>
                  <a:pt x="38" y="237"/>
                  <a:pt x="38" y="237"/>
                </a:cubicBezTo>
                <a:moveTo>
                  <a:pt x="33" y="0"/>
                </a:moveTo>
                <a:cubicBezTo>
                  <a:pt x="151" y="237"/>
                  <a:pt x="151" y="237"/>
                  <a:pt x="151" y="23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0" name="hand_2" title="Icon of a hand held out">
            <a:extLst>
              <a:ext uri="{FF2B5EF4-FFF2-40B4-BE49-F238E27FC236}">
                <a16:creationId xmlns:a16="http://schemas.microsoft.com/office/drawing/2014/main" id="{41F6F4C4-46A7-4BD9-82D8-9E654D0E10E1}"/>
              </a:ext>
            </a:extLst>
          </p:cNvPr>
          <p:cNvSpPr>
            <a:spLocks noChangeAspect="1"/>
          </p:cNvSpPr>
          <p:nvPr/>
        </p:nvSpPr>
        <p:spPr bwMode="auto">
          <a:xfrm>
            <a:off x="4572227" y="1292072"/>
            <a:ext cx="411421" cy="204790"/>
          </a:xfrm>
          <a:custGeom>
            <a:avLst/>
            <a:gdLst>
              <a:gd name="T0" fmla="*/ 76 w 306"/>
              <a:gd name="T1" fmla="*/ 65 h 151"/>
              <a:gd name="T2" fmla="*/ 211 w 306"/>
              <a:gd name="T3" fmla="*/ 66 h 151"/>
              <a:gd name="T4" fmla="*/ 256 w 306"/>
              <a:gd name="T5" fmla="*/ 22 h 151"/>
              <a:gd name="T6" fmla="*/ 306 w 306"/>
              <a:gd name="T7" fmla="*/ 28 h 151"/>
              <a:gd name="T8" fmla="*/ 227 w 306"/>
              <a:gd name="T9" fmla="*/ 106 h 151"/>
              <a:gd name="T10" fmla="*/ 93 w 306"/>
              <a:gd name="T11" fmla="*/ 140 h 151"/>
              <a:gd name="T12" fmla="*/ 19 w 306"/>
              <a:gd name="T13" fmla="*/ 132 h 151"/>
              <a:gd name="T14" fmla="*/ 20 w 306"/>
              <a:gd name="T15" fmla="*/ 63 h 151"/>
              <a:gd name="T16" fmla="*/ 63 w 306"/>
              <a:gd name="T17" fmla="*/ 22 h 151"/>
              <a:gd name="T18" fmla="*/ 168 w 306"/>
              <a:gd name="T19" fmla="*/ 23 h 151"/>
              <a:gd name="T20" fmla="*/ 138 w 306"/>
              <a:gd name="T21" fmla="*/ 6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6" h="151">
                <a:moveTo>
                  <a:pt x="76" y="65"/>
                </a:moveTo>
                <a:cubicBezTo>
                  <a:pt x="211" y="66"/>
                  <a:pt x="211" y="66"/>
                  <a:pt x="211" y="66"/>
                </a:cubicBezTo>
                <a:cubicBezTo>
                  <a:pt x="211" y="66"/>
                  <a:pt x="233" y="45"/>
                  <a:pt x="256" y="22"/>
                </a:cubicBezTo>
                <a:cubicBezTo>
                  <a:pt x="279" y="0"/>
                  <a:pt x="306" y="28"/>
                  <a:pt x="306" y="28"/>
                </a:cubicBezTo>
                <a:cubicBezTo>
                  <a:pt x="227" y="106"/>
                  <a:pt x="227" y="106"/>
                  <a:pt x="227" y="106"/>
                </a:cubicBezTo>
                <a:cubicBezTo>
                  <a:pt x="227" y="106"/>
                  <a:pt x="94" y="140"/>
                  <a:pt x="93" y="140"/>
                </a:cubicBezTo>
                <a:cubicBezTo>
                  <a:pt x="72" y="147"/>
                  <a:pt x="38" y="151"/>
                  <a:pt x="19" y="132"/>
                </a:cubicBezTo>
                <a:cubicBezTo>
                  <a:pt x="0" y="113"/>
                  <a:pt x="0" y="82"/>
                  <a:pt x="20" y="63"/>
                </a:cubicBezTo>
                <a:cubicBezTo>
                  <a:pt x="63" y="22"/>
                  <a:pt x="63" y="22"/>
                  <a:pt x="63" y="22"/>
                </a:cubicBezTo>
                <a:cubicBezTo>
                  <a:pt x="168" y="23"/>
                  <a:pt x="168" y="23"/>
                  <a:pt x="168" y="23"/>
                </a:cubicBezTo>
                <a:cubicBezTo>
                  <a:pt x="168" y="54"/>
                  <a:pt x="138" y="65"/>
                  <a:pt x="138" y="6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1" name="hand_1" title="Icon of an open hand">
            <a:extLst>
              <a:ext uri="{FF2B5EF4-FFF2-40B4-BE49-F238E27FC236}">
                <a16:creationId xmlns:a16="http://schemas.microsoft.com/office/drawing/2014/main" id="{ACA631DC-403A-4297-8B24-76751A9016E5}"/>
              </a:ext>
            </a:extLst>
          </p:cNvPr>
          <p:cNvSpPr>
            <a:spLocks noChangeAspect="1" noEditPoints="1"/>
          </p:cNvSpPr>
          <p:nvPr/>
        </p:nvSpPr>
        <p:spPr bwMode="auto">
          <a:xfrm>
            <a:off x="792301" y="1211611"/>
            <a:ext cx="291401" cy="365708"/>
          </a:xfrm>
          <a:custGeom>
            <a:avLst/>
            <a:gdLst>
              <a:gd name="T0" fmla="*/ 70 w 274"/>
              <a:gd name="T1" fmla="*/ 186 h 346"/>
              <a:gd name="T2" fmla="*/ 89 w 274"/>
              <a:gd name="T3" fmla="*/ 204 h 346"/>
              <a:gd name="T4" fmla="*/ 89 w 274"/>
              <a:gd name="T5" fmla="*/ 204 h 346"/>
              <a:gd name="T6" fmla="*/ 89 w 274"/>
              <a:gd name="T7" fmla="*/ 158 h 346"/>
              <a:gd name="T8" fmla="*/ 89 w 274"/>
              <a:gd name="T9" fmla="*/ 48 h 346"/>
              <a:gd name="T10" fmla="*/ 112 w 274"/>
              <a:gd name="T11" fmla="*/ 24 h 346"/>
              <a:gd name="T12" fmla="*/ 135 w 274"/>
              <a:gd name="T13" fmla="*/ 48 h 346"/>
              <a:gd name="T14" fmla="*/ 135 w 274"/>
              <a:gd name="T15" fmla="*/ 156 h 346"/>
              <a:gd name="T16" fmla="*/ 70 w 274"/>
              <a:gd name="T17" fmla="*/ 186 h 346"/>
              <a:gd name="T18" fmla="*/ 56 w 274"/>
              <a:gd name="T19" fmla="*/ 169 h 346"/>
              <a:gd name="T20" fmla="*/ 13 w 274"/>
              <a:gd name="T21" fmla="*/ 168 h 346"/>
              <a:gd name="T22" fmla="*/ 11 w 274"/>
              <a:gd name="T23" fmla="*/ 210 h 346"/>
              <a:gd name="T24" fmla="*/ 119 w 274"/>
              <a:gd name="T25" fmla="*/ 317 h 346"/>
              <a:gd name="T26" fmla="*/ 199 w 274"/>
              <a:gd name="T27" fmla="*/ 334 h 346"/>
              <a:gd name="T28" fmla="*/ 274 w 274"/>
              <a:gd name="T29" fmla="*/ 256 h 346"/>
              <a:gd name="T30" fmla="*/ 274 w 274"/>
              <a:gd name="T31" fmla="*/ 67 h 346"/>
              <a:gd name="T32" fmla="*/ 251 w 274"/>
              <a:gd name="T33" fmla="*/ 44 h 346"/>
              <a:gd name="T34" fmla="*/ 228 w 274"/>
              <a:gd name="T35" fmla="*/ 67 h 346"/>
              <a:gd name="T36" fmla="*/ 181 w 274"/>
              <a:gd name="T37" fmla="*/ 156 h 346"/>
              <a:gd name="T38" fmla="*/ 181 w 274"/>
              <a:gd name="T39" fmla="*/ 23 h 346"/>
              <a:gd name="T40" fmla="*/ 158 w 274"/>
              <a:gd name="T41" fmla="*/ 0 h 346"/>
              <a:gd name="T42" fmla="*/ 135 w 274"/>
              <a:gd name="T43" fmla="*/ 23 h 346"/>
              <a:gd name="T44" fmla="*/ 135 w 274"/>
              <a:gd name="T45" fmla="*/ 44 h 346"/>
              <a:gd name="T46" fmla="*/ 228 w 274"/>
              <a:gd name="T47" fmla="*/ 169 h 346"/>
              <a:gd name="T48" fmla="*/ 228 w 274"/>
              <a:gd name="T49" fmla="*/ 44 h 346"/>
              <a:gd name="T50" fmla="*/ 204 w 274"/>
              <a:gd name="T51" fmla="*/ 21 h 346"/>
              <a:gd name="T52" fmla="*/ 181 w 274"/>
              <a:gd name="T53" fmla="*/ 4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4" h="346">
                <a:moveTo>
                  <a:pt x="70" y="186"/>
                </a:moveTo>
                <a:cubicBezTo>
                  <a:pt x="89" y="204"/>
                  <a:pt x="89" y="204"/>
                  <a:pt x="89" y="204"/>
                </a:cubicBezTo>
                <a:cubicBezTo>
                  <a:pt x="89" y="204"/>
                  <a:pt x="89" y="204"/>
                  <a:pt x="89" y="204"/>
                </a:cubicBezTo>
                <a:cubicBezTo>
                  <a:pt x="89" y="158"/>
                  <a:pt x="89" y="158"/>
                  <a:pt x="89" y="158"/>
                </a:cubicBezTo>
                <a:cubicBezTo>
                  <a:pt x="89" y="48"/>
                  <a:pt x="89" y="48"/>
                  <a:pt x="89" y="48"/>
                </a:cubicBezTo>
                <a:cubicBezTo>
                  <a:pt x="89" y="35"/>
                  <a:pt x="99" y="24"/>
                  <a:pt x="112" y="24"/>
                </a:cubicBezTo>
                <a:cubicBezTo>
                  <a:pt x="125" y="24"/>
                  <a:pt x="135" y="35"/>
                  <a:pt x="135" y="48"/>
                </a:cubicBezTo>
                <a:cubicBezTo>
                  <a:pt x="135" y="156"/>
                  <a:pt x="135" y="156"/>
                  <a:pt x="135" y="156"/>
                </a:cubicBezTo>
                <a:moveTo>
                  <a:pt x="70" y="186"/>
                </a:moveTo>
                <a:cubicBezTo>
                  <a:pt x="56" y="169"/>
                  <a:pt x="56" y="169"/>
                  <a:pt x="56" y="169"/>
                </a:cubicBezTo>
                <a:cubicBezTo>
                  <a:pt x="45" y="157"/>
                  <a:pt x="26" y="156"/>
                  <a:pt x="13" y="168"/>
                </a:cubicBezTo>
                <a:cubicBezTo>
                  <a:pt x="1" y="179"/>
                  <a:pt x="0" y="198"/>
                  <a:pt x="11" y="210"/>
                </a:cubicBezTo>
                <a:cubicBezTo>
                  <a:pt x="119" y="317"/>
                  <a:pt x="119" y="317"/>
                  <a:pt x="119" y="317"/>
                </a:cubicBezTo>
                <a:cubicBezTo>
                  <a:pt x="119" y="317"/>
                  <a:pt x="148" y="346"/>
                  <a:pt x="199" y="334"/>
                </a:cubicBezTo>
                <a:cubicBezTo>
                  <a:pt x="252" y="322"/>
                  <a:pt x="274" y="282"/>
                  <a:pt x="274" y="256"/>
                </a:cubicBezTo>
                <a:cubicBezTo>
                  <a:pt x="274" y="67"/>
                  <a:pt x="274" y="67"/>
                  <a:pt x="274" y="67"/>
                </a:cubicBezTo>
                <a:cubicBezTo>
                  <a:pt x="274" y="54"/>
                  <a:pt x="264" y="44"/>
                  <a:pt x="251" y="44"/>
                </a:cubicBezTo>
                <a:cubicBezTo>
                  <a:pt x="238" y="44"/>
                  <a:pt x="228" y="54"/>
                  <a:pt x="228" y="67"/>
                </a:cubicBezTo>
                <a:moveTo>
                  <a:pt x="181" y="156"/>
                </a:moveTo>
                <a:cubicBezTo>
                  <a:pt x="181" y="23"/>
                  <a:pt x="181" y="23"/>
                  <a:pt x="181" y="23"/>
                </a:cubicBezTo>
                <a:cubicBezTo>
                  <a:pt x="181" y="11"/>
                  <a:pt x="171" y="0"/>
                  <a:pt x="158" y="0"/>
                </a:cubicBezTo>
                <a:cubicBezTo>
                  <a:pt x="145" y="0"/>
                  <a:pt x="135" y="11"/>
                  <a:pt x="135" y="23"/>
                </a:cubicBezTo>
                <a:cubicBezTo>
                  <a:pt x="135" y="44"/>
                  <a:pt x="135" y="44"/>
                  <a:pt x="135" y="44"/>
                </a:cubicBezTo>
                <a:moveTo>
                  <a:pt x="228" y="169"/>
                </a:moveTo>
                <a:cubicBezTo>
                  <a:pt x="228" y="44"/>
                  <a:pt x="228" y="44"/>
                  <a:pt x="228" y="44"/>
                </a:cubicBezTo>
                <a:cubicBezTo>
                  <a:pt x="228" y="31"/>
                  <a:pt x="217" y="21"/>
                  <a:pt x="204" y="21"/>
                </a:cubicBezTo>
                <a:cubicBezTo>
                  <a:pt x="192" y="21"/>
                  <a:pt x="181" y="31"/>
                  <a:pt x="181" y="4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2" name="hand_4" title="Icon of a hand giving a thumbs-down">
            <a:extLst>
              <a:ext uri="{FF2B5EF4-FFF2-40B4-BE49-F238E27FC236}">
                <a16:creationId xmlns:a16="http://schemas.microsoft.com/office/drawing/2014/main" id="{BE9DF808-3A6D-4099-B112-EF3E1F006BDF}"/>
              </a:ext>
            </a:extLst>
          </p:cNvPr>
          <p:cNvSpPr>
            <a:spLocks noChangeAspect="1"/>
          </p:cNvSpPr>
          <p:nvPr/>
        </p:nvSpPr>
        <p:spPr bwMode="auto">
          <a:xfrm>
            <a:off x="7452390" y="1211611"/>
            <a:ext cx="420518" cy="365708"/>
          </a:xfrm>
          <a:custGeom>
            <a:avLst/>
            <a:gdLst>
              <a:gd name="T0" fmla="*/ 323 w 323"/>
              <a:gd name="T1" fmla="*/ 84 h 282"/>
              <a:gd name="T2" fmla="*/ 323 w 323"/>
              <a:gd name="T3" fmla="*/ 23 h 282"/>
              <a:gd name="T4" fmla="*/ 263 w 323"/>
              <a:gd name="T5" fmla="*/ 23 h 282"/>
              <a:gd name="T6" fmla="*/ 227 w 323"/>
              <a:gd name="T7" fmla="*/ 19 h 282"/>
              <a:gd name="T8" fmla="*/ 175 w 323"/>
              <a:gd name="T9" fmla="*/ 0 h 282"/>
              <a:gd name="T10" fmla="*/ 73 w 323"/>
              <a:gd name="T11" fmla="*/ 0 h 282"/>
              <a:gd name="T12" fmla="*/ 57 w 323"/>
              <a:gd name="T13" fmla="*/ 1 h 282"/>
              <a:gd name="T14" fmla="*/ 48 w 323"/>
              <a:gd name="T15" fmla="*/ 11 h 282"/>
              <a:gd name="T16" fmla="*/ 3 w 323"/>
              <a:gd name="T17" fmla="*/ 141 h 282"/>
              <a:gd name="T18" fmla="*/ 7 w 323"/>
              <a:gd name="T19" fmla="*/ 165 h 282"/>
              <a:gd name="T20" fmla="*/ 21 w 323"/>
              <a:gd name="T21" fmla="*/ 173 h 282"/>
              <a:gd name="T22" fmla="*/ 109 w 323"/>
              <a:gd name="T23" fmla="*/ 173 h 282"/>
              <a:gd name="T24" fmla="*/ 105 w 323"/>
              <a:gd name="T25" fmla="*/ 203 h 282"/>
              <a:gd name="T26" fmla="*/ 89 w 323"/>
              <a:gd name="T27" fmla="*/ 242 h 282"/>
              <a:gd name="T28" fmla="*/ 95 w 323"/>
              <a:gd name="T29" fmla="*/ 277 h 282"/>
              <a:gd name="T30" fmla="*/ 115 w 323"/>
              <a:gd name="T31" fmla="*/ 274 h 282"/>
              <a:gd name="T32" fmla="*/ 221 w 323"/>
              <a:gd name="T33" fmla="*/ 168 h 282"/>
              <a:gd name="T34" fmla="*/ 245 w 323"/>
              <a:gd name="T35" fmla="*/ 153 h 282"/>
              <a:gd name="T36" fmla="*/ 323 w 323"/>
              <a:gd name="T37" fmla="*/ 151 h 282"/>
              <a:gd name="T38" fmla="*/ 323 w 323"/>
              <a:gd name="T39" fmla="*/ 84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2">
                <a:moveTo>
                  <a:pt x="323" y="84"/>
                </a:moveTo>
                <a:cubicBezTo>
                  <a:pt x="323" y="23"/>
                  <a:pt x="323" y="23"/>
                  <a:pt x="323" y="23"/>
                </a:cubicBezTo>
                <a:cubicBezTo>
                  <a:pt x="263" y="23"/>
                  <a:pt x="263" y="23"/>
                  <a:pt x="263" y="23"/>
                </a:cubicBezTo>
                <a:cubicBezTo>
                  <a:pt x="263" y="23"/>
                  <a:pt x="239" y="22"/>
                  <a:pt x="227" y="19"/>
                </a:cubicBezTo>
                <a:cubicBezTo>
                  <a:pt x="216" y="16"/>
                  <a:pt x="194" y="0"/>
                  <a:pt x="175" y="0"/>
                </a:cubicBezTo>
                <a:cubicBezTo>
                  <a:pt x="156" y="0"/>
                  <a:pt x="73" y="0"/>
                  <a:pt x="73" y="0"/>
                </a:cubicBezTo>
                <a:cubicBezTo>
                  <a:pt x="73" y="0"/>
                  <a:pt x="62" y="0"/>
                  <a:pt x="57" y="1"/>
                </a:cubicBezTo>
                <a:cubicBezTo>
                  <a:pt x="50" y="3"/>
                  <a:pt x="48" y="11"/>
                  <a:pt x="48" y="11"/>
                </a:cubicBezTo>
                <a:cubicBezTo>
                  <a:pt x="3" y="141"/>
                  <a:pt x="3" y="141"/>
                  <a:pt x="3" y="141"/>
                </a:cubicBezTo>
                <a:cubicBezTo>
                  <a:pt x="3" y="141"/>
                  <a:pt x="0" y="158"/>
                  <a:pt x="7" y="165"/>
                </a:cubicBezTo>
                <a:cubicBezTo>
                  <a:pt x="13" y="172"/>
                  <a:pt x="21" y="173"/>
                  <a:pt x="21" y="173"/>
                </a:cubicBezTo>
                <a:cubicBezTo>
                  <a:pt x="109" y="173"/>
                  <a:pt x="109" y="173"/>
                  <a:pt x="109" y="173"/>
                </a:cubicBezTo>
                <a:cubicBezTo>
                  <a:pt x="109" y="173"/>
                  <a:pt x="110" y="193"/>
                  <a:pt x="105" y="203"/>
                </a:cubicBezTo>
                <a:cubicBezTo>
                  <a:pt x="101" y="213"/>
                  <a:pt x="91" y="232"/>
                  <a:pt x="89" y="242"/>
                </a:cubicBezTo>
                <a:cubicBezTo>
                  <a:pt x="88" y="251"/>
                  <a:pt x="84" y="272"/>
                  <a:pt x="95" y="277"/>
                </a:cubicBezTo>
                <a:cubicBezTo>
                  <a:pt x="106" y="282"/>
                  <a:pt x="115" y="274"/>
                  <a:pt x="115" y="274"/>
                </a:cubicBezTo>
                <a:cubicBezTo>
                  <a:pt x="221" y="168"/>
                  <a:pt x="221" y="168"/>
                  <a:pt x="221" y="168"/>
                </a:cubicBezTo>
                <a:cubicBezTo>
                  <a:pt x="221" y="168"/>
                  <a:pt x="232" y="156"/>
                  <a:pt x="245" y="153"/>
                </a:cubicBezTo>
                <a:cubicBezTo>
                  <a:pt x="259" y="151"/>
                  <a:pt x="323" y="151"/>
                  <a:pt x="323" y="151"/>
                </a:cubicBezTo>
                <a:lnTo>
                  <a:pt x="323" y="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hand_3" title="Icon of a hand giving a thumbs-up">
            <a:extLst>
              <a:ext uri="{FF2B5EF4-FFF2-40B4-BE49-F238E27FC236}">
                <a16:creationId xmlns:a16="http://schemas.microsoft.com/office/drawing/2014/main" id="{98A1CABB-4682-4A7D-817A-028BE7BCF56F}"/>
              </a:ext>
            </a:extLst>
          </p:cNvPr>
          <p:cNvSpPr>
            <a:spLocks noChangeAspect="1"/>
          </p:cNvSpPr>
          <p:nvPr/>
        </p:nvSpPr>
        <p:spPr bwMode="auto">
          <a:xfrm>
            <a:off x="6489130" y="1211611"/>
            <a:ext cx="417549" cy="365708"/>
          </a:xfrm>
          <a:custGeom>
            <a:avLst/>
            <a:gdLst>
              <a:gd name="T0" fmla="*/ 0 w 323"/>
              <a:gd name="T1" fmla="*/ 199 h 283"/>
              <a:gd name="T2" fmla="*/ 0 w 323"/>
              <a:gd name="T3" fmla="*/ 260 h 283"/>
              <a:gd name="T4" fmla="*/ 60 w 323"/>
              <a:gd name="T5" fmla="*/ 260 h 283"/>
              <a:gd name="T6" fmla="*/ 95 w 323"/>
              <a:gd name="T7" fmla="*/ 264 h 283"/>
              <a:gd name="T8" fmla="*/ 148 w 323"/>
              <a:gd name="T9" fmla="*/ 282 h 283"/>
              <a:gd name="T10" fmla="*/ 250 w 323"/>
              <a:gd name="T11" fmla="*/ 282 h 283"/>
              <a:gd name="T12" fmla="*/ 265 w 323"/>
              <a:gd name="T13" fmla="*/ 281 h 283"/>
              <a:gd name="T14" fmla="*/ 275 w 323"/>
              <a:gd name="T15" fmla="*/ 272 h 283"/>
              <a:gd name="T16" fmla="*/ 320 w 323"/>
              <a:gd name="T17" fmla="*/ 141 h 283"/>
              <a:gd name="T18" fmla="*/ 316 w 323"/>
              <a:gd name="T19" fmla="*/ 117 h 283"/>
              <a:gd name="T20" fmla="*/ 302 w 323"/>
              <a:gd name="T21" fmla="*/ 110 h 283"/>
              <a:gd name="T22" fmla="*/ 214 w 323"/>
              <a:gd name="T23" fmla="*/ 110 h 283"/>
              <a:gd name="T24" fmla="*/ 217 w 323"/>
              <a:gd name="T25" fmla="*/ 79 h 283"/>
              <a:gd name="T26" fmla="*/ 234 w 323"/>
              <a:gd name="T27" fmla="*/ 41 h 283"/>
              <a:gd name="T28" fmla="*/ 228 w 323"/>
              <a:gd name="T29" fmla="*/ 5 h 283"/>
              <a:gd name="T30" fmla="*/ 208 w 323"/>
              <a:gd name="T31" fmla="*/ 8 h 283"/>
              <a:gd name="T32" fmla="*/ 101 w 323"/>
              <a:gd name="T33" fmla="*/ 115 h 283"/>
              <a:gd name="T34" fmla="*/ 77 w 323"/>
              <a:gd name="T35" fmla="*/ 129 h 283"/>
              <a:gd name="T36" fmla="*/ 0 w 323"/>
              <a:gd name="T37" fmla="*/ 131 h 283"/>
              <a:gd name="T38" fmla="*/ 0 w 323"/>
              <a:gd name="T39" fmla="*/ 19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3">
                <a:moveTo>
                  <a:pt x="0" y="199"/>
                </a:moveTo>
                <a:cubicBezTo>
                  <a:pt x="0" y="260"/>
                  <a:pt x="0" y="260"/>
                  <a:pt x="0" y="260"/>
                </a:cubicBezTo>
                <a:cubicBezTo>
                  <a:pt x="60" y="260"/>
                  <a:pt x="60" y="260"/>
                  <a:pt x="60" y="260"/>
                </a:cubicBezTo>
                <a:cubicBezTo>
                  <a:pt x="60" y="260"/>
                  <a:pt x="84" y="261"/>
                  <a:pt x="95" y="264"/>
                </a:cubicBezTo>
                <a:cubicBezTo>
                  <a:pt x="106" y="267"/>
                  <a:pt x="129" y="282"/>
                  <a:pt x="148" y="282"/>
                </a:cubicBezTo>
                <a:cubicBezTo>
                  <a:pt x="167" y="282"/>
                  <a:pt x="250" y="282"/>
                  <a:pt x="250" y="282"/>
                </a:cubicBezTo>
                <a:cubicBezTo>
                  <a:pt x="250" y="282"/>
                  <a:pt x="260" y="283"/>
                  <a:pt x="265" y="281"/>
                </a:cubicBezTo>
                <a:cubicBezTo>
                  <a:pt x="272" y="279"/>
                  <a:pt x="275" y="272"/>
                  <a:pt x="275" y="272"/>
                </a:cubicBezTo>
                <a:cubicBezTo>
                  <a:pt x="320" y="141"/>
                  <a:pt x="320" y="141"/>
                  <a:pt x="320" y="141"/>
                </a:cubicBezTo>
                <a:cubicBezTo>
                  <a:pt x="320" y="141"/>
                  <a:pt x="323" y="125"/>
                  <a:pt x="316" y="117"/>
                </a:cubicBezTo>
                <a:cubicBezTo>
                  <a:pt x="310" y="111"/>
                  <a:pt x="302" y="110"/>
                  <a:pt x="302" y="110"/>
                </a:cubicBezTo>
                <a:cubicBezTo>
                  <a:pt x="214" y="110"/>
                  <a:pt x="214" y="110"/>
                  <a:pt x="214" y="110"/>
                </a:cubicBezTo>
                <a:cubicBezTo>
                  <a:pt x="214" y="110"/>
                  <a:pt x="213" y="90"/>
                  <a:pt x="217" y="79"/>
                </a:cubicBezTo>
                <a:cubicBezTo>
                  <a:pt x="222" y="69"/>
                  <a:pt x="232" y="50"/>
                  <a:pt x="234" y="41"/>
                </a:cubicBezTo>
                <a:cubicBezTo>
                  <a:pt x="235" y="31"/>
                  <a:pt x="239" y="10"/>
                  <a:pt x="228" y="5"/>
                </a:cubicBezTo>
                <a:cubicBezTo>
                  <a:pt x="217" y="0"/>
                  <a:pt x="208" y="8"/>
                  <a:pt x="208" y="8"/>
                </a:cubicBezTo>
                <a:cubicBezTo>
                  <a:pt x="101" y="115"/>
                  <a:pt x="101" y="115"/>
                  <a:pt x="101" y="115"/>
                </a:cubicBezTo>
                <a:cubicBezTo>
                  <a:pt x="101" y="115"/>
                  <a:pt x="91" y="126"/>
                  <a:pt x="77" y="129"/>
                </a:cubicBezTo>
                <a:cubicBezTo>
                  <a:pt x="64" y="132"/>
                  <a:pt x="0" y="131"/>
                  <a:pt x="0" y="131"/>
                </a:cubicBezTo>
                <a:lnTo>
                  <a:pt x="0" y="19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4" name="Eye" title="Icon of an eye">
            <a:extLst>
              <a:ext uri="{FF2B5EF4-FFF2-40B4-BE49-F238E27FC236}">
                <a16:creationId xmlns:a16="http://schemas.microsoft.com/office/drawing/2014/main" id="{488C0ED6-160A-477F-A5A4-994CA5C85B4E}"/>
              </a:ext>
            </a:extLst>
          </p:cNvPr>
          <p:cNvSpPr>
            <a:spLocks noChangeAspect="1" noEditPoints="1"/>
          </p:cNvSpPr>
          <p:nvPr/>
        </p:nvSpPr>
        <p:spPr bwMode="auto">
          <a:xfrm>
            <a:off x="9376906" y="1280888"/>
            <a:ext cx="411421" cy="227154"/>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5" name="crop" title="Icon of a crop symbol">
            <a:extLst>
              <a:ext uri="{FF2B5EF4-FFF2-40B4-BE49-F238E27FC236}">
                <a16:creationId xmlns:a16="http://schemas.microsoft.com/office/drawing/2014/main" id="{01438E6E-E1D9-401B-A75B-77645CB27245}"/>
              </a:ext>
            </a:extLst>
          </p:cNvPr>
          <p:cNvSpPr>
            <a:spLocks noChangeAspect="1" noEditPoints="1"/>
          </p:cNvSpPr>
          <p:nvPr/>
        </p:nvSpPr>
        <p:spPr bwMode="auto">
          <a:xfrm>
            <a:off x="6515052" y="2125882"/>
            <a:ext cx="365707" cy="365708"/>
          </a:xfrm>
          <a:custGeom>
            <a:avLst/>
            <a:gdLst>
              <a:gd name="T0" fmla="*/ 262 w 262"/>
              <a:gd name="T1" fmla="*/ 203 h 262"/>
              <a:gd name="T2" fmla="*/ 58 w 262"/>
              <a:gd name="T3" fmla="*/ 203 h 262"/>
              <a:gd name="T4" fmla="*/ 58 w 262"/>
              <a:gd name="T5" fmla="*/ 0 h 262"/>
              <a:gd name="T6" fmla="*/ 254 w 262"/>
              <a:gd name="T7" fmla="*/ 8 h 262"/>
              <a:gd name="T8" fmla="*/ 58 w 262"/>
              <a:gd name="T9" fmla="*/ 203 h 262"/>
              <a:gd name="T10" fmla="*/ 0 w 262"/>
              <a:gd name="T11" fmla="*/ 56 h 262"/>
              <a:gd name="T12" fmla="*/ 206 w 262"/>
              <a:gd name="T13" fmla="*/ 56 h 262"/>
              <a:gd name="T14" fmla="*/ 206 w 262"/>
              <a:gd name="T15" fmla="*/ 262 h 262"/>
              <a:gd name="T16" fmla="*/ 206 w 262"/>
              <a:gd name="T17" fmla="*/ 56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2" h="262">
                <a:moveTo>
                  <a:pt x="262" y="203"/>
                </a:moveTo>
                <a:lnTo>
                  <a:pt x="58" y="203"/>
                </a:lnTo>
                <a:lnTo>
                  <a:pt x="58" y="0"/>
                </a:lnTo>
                <a:moveTo>
                  <a:pt x="254" y="8"/>
                </a:moveTo>
                <a:lnTo>
                  <a:pt x="58" y="203"/>
                </a:lnTo>
                <a:moveTo>
                  <a:pt x="0" y="56"/>
                </a:moveTo>
                <a:lnTo>
                  <a:pt x="206" y="56"/>
                </a:lnTo>
                <a:moveTo>
                  <a:pt x="206" y="262"/>
                </a:moveTo>
                <a:lnTo>
                  <a:pt x="206" y="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6" name="Copy_E8C8" title="Icon of two documents stacked together">
            <a:extLst>
              <a:ext uri="{FF2B5EF4-FFF2-40B4-BE49-F238E27FC236}">
                <a16:creationId xmlns:a16="http://schemas.microsoft.com/office/drawing/2014/main" id="{EF96ACCC-577F-48BB-9890-5FB1CFB362B2}"/>
              </a:ext>
            </a:extLst>
          </p:cNvPr>
          <p:cNvSpPr>
            <a:spLocks noChangeAspect="1" noEditPoints="1"/>
          </p:cNvSpPr>
          <p:nvPr/>
        </p:nvSpPr>
        <p:spPr bwMode="auto">
          <a:xfrm>
            <a:off x="9427094" y="2125882"/>
            <a:ext cx="316989" cy="365708"/>
          </a:xfrm>
          <a:custGeom>
            <a:avLst/>
            <a:gdLst>
              <a:gd name="T0" fmla="*/ 3585 w 3585"/>
              <a:gd name="T1" fmla="*/ 1654 h 4136"/>
              <a:gd name="T2" fmla="*/ 2758 w 3585"/>
              <a:gd name="T3" fmla="*/ 1654 h 4136"/>
              <a:gd name="T4" fmla="*/ 2758 w 3585"/>
              <a:gd name="T5" fmla="*/ 827 h 4136"/>
              <a:gd name="T6" fmla="*/ 3585 w 3585"/>
              <a:gd name="T7" fmla="*/ 1654 h 4136"/>
              <a:gd name="T8" fmla="*/ 2758 w 3585"/>
              <a:gd name="T9" fmla="*/ 827 h 4136"/>
              <a:gd name="T10" fmla="*/ 1103 w 3585"/>
              <a:gd name="T11" fmla="*/ 827 h 4136"/>
              <a:gd name="T12" fmla="*/ 1103 w 3585"/>
              <a:gd name="T13" fmla="*/ 4136 h 4136"/>
              <a:gd name="T14" fmla="*/ 3585 w 3585"/>
              <a:gd name="T15" fmla="*/ 4136 h 4136"/>
              <a:gd name="T16" fmla="*/ 3585 w 3585"/>
              <a:gd name="T17" fmla="*/ 1654 h 4136"/>
              <a:gd name="T18" fmla="*/ 2483 w 3585"/>
              <a:gd name="T19" fmla="*/ 827 h 4136"/>
              <a:gd name="T20" fmla="*/ 1655 w 3585"/>
              <a:gd name="T21" fmla="*/ 0 h 4136"/>
              <a:gd name="T22" fmla="*/ 0 w 3585"/>
              <a:gd name="T23" fmla="*/ 0 h 4136"/>
              <a:gd name="T24" fmla="*/ 0 w 3585"/>
              <a:gd name="T25" fmla="*/ 3308 h 4136"/>
              <a:gd name="T26" fmla="*/ 1103 w 3585"/>
              <a:gd name="T27" fmla="*/ 3308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85" h="4136">
                <a:moveTo>
                  <a:pt x="3585" y="1654"/>
                </a:moveTo>
                <a:lnTo>
                  <a:pt x="2758" y="1654"/>
                </a:lnTo>
                <a:lnTo>
                  <a:pt x="2758" y="827"/>
                </a:lnTo>
                <a:moveTo>
                  <a:pt x="3585" y="1654"/>
                </a:moveTo>
                <a:lnTo>
                  <a:pt x="2758" y="827"/>
                </a:lnTo>
                <a:lnTo>
                  <a:pt x="1103" y="827"/>
                </a:lnTo>
                <a:lnTo>
                  <a:pt x="1103" y="4136"/>
                </a:lnTo>
                <a:lnTo>
                  <a:pt x="3585" y="4136"/>
                </a:lnTo>
                <a:lnTo>
                  <a:pt x="3585" y="1654"/>
                </a:lnTo>
                <a:moveTo>
                  <a:pt x="2483" y="827"/>
                </a:moveTo>
                <a:lnTo>
                  <a:pt x="1655" y="0"/>
                </a:lnTo>
                <a:lnTo>
                  <a:pt x="0" y="0"/>
                </a:lnTo>
                <a:lnTo>
                  <a:pt x="0" y="3308"/>
                </a:lnTo>
                <a:lnTo>
                  <a:pt x="1103" y="330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7" name="Freeform 96" title="Icon of a gear with a wrench">
            <a:extLst>
              <a:ext uri="{FF2B5EF4-FFF2-40B4-BE49-F238E27FC236}">
                <a16:creationId xmlns:a16="http://schemas.microsoft.com/office/drawing/2014/main" id="{47616426-602A-44C7-809C-2D52C97C6121}"/>
              </a:ext>
            </a:extLst>
          </p:cNvPr>
          <p:cNvSpPr>
            <a:spLocks noChangeAspect="1" noEditPoints="1"/>
          </p:cNvSpPr>
          <p:nvPr/>
        </p:nvSpPr>
        <p:spPr bwMode="auto">
          <a:xfrm>
            <a:off x="739411" y="3040151"/>
            <a:ext cx="397181" cy="365708"/>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8" name="Pen" title="Icon of a surface pen with a drawn line below it">
            <a:extLst>
              <a:ext uri="{FF2B5EF4-FFF2-40B4-BE49-F238E27FC236}">
                <a16:creationId xmlns:a16="http://schemas.microsoft.com/office/drawing/2014/main" id="{88B39A68-8520-46FD-90CE-FD44E243249E}"/>
              </a:ext>
            </a:extLst>
          </p:cNvPr>
          <p:cNvSpPr>
            <a:spLocks noChangeAspect="1" noEditPoints="1"/>
          </p:cNvSpPr>
          <p:nvPr/>
        </p:nvSpPr>
        <p:spPr bwMode="auto">
          <a:xfrm>
            <a:off x="1717554" y="3040151"/>
            <a:ext cx="360864" cy="365708"/>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9" name="Send" title="Icon of a paper airplane">
            <a:extLst>
              <a:ext uri="{FF2B5EF4-FFF2-40B4-BE49-F238E27FC236}">
                <a16:creationId xmlns:a16="http://schemas.microsoft.com/office/drawing/2014/main" id="{7F2C6257-A7CD-41A5-AFEB-A3BC91042FBD}"/>
              </a:ext>
            </a:extLst>
          </p:cNvPr>
          <p:cNvSpPr>
            <a:spLocks noChangeAspect="1" noEditPoints="1"/>
          </p:cNvSpPr>
          <p:nvPr/>
        </p:nvSpPr>
        <p:spPr bwMode="auto">
          <a:xfrm>
            <a:off x="2629401" y="3070079"/>
            <a:ext cx="457135" cy="305853"/>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0" name="Star rating" title="Icon of three stars">
            <a:extLst>
              <a:ext uri="{FF2B5EF4-FFF2-40B4-BE49-F238E27FC236}">
                <a16:creationId xmlns:a16="http://schemas.microsoft.com/office/drawing/2014/main" id="{54E52081-6676-4545-BF7D-8BD6C933A187}"/>
              </a:ext>
            </a:extLst>
          </p:cNvPr>
          <p:cNvSpPr>
            <a:spLocks noChangeAspect="1" noEditPoints="1"/>
          </p:cNvSpPr>
          <p:nvPr/>
        </p:nvSpPr>
        <p:spPr bwMode="auto">
          <a:xfrm>
            <a:off x="3612243" y="3168052"/>
            <a:ext cx="411421" cy="109908"/>
          </a:xfrm>
          <a:custGeom>
            <a:avLst/>
            <a:gdLst>
              <a:gd name="T0" fmla="*/ 67 w 700"/>
              <a:gd name="T1" fmla="*/ 75 h 187"/>
              <a:gd name="T2" fmla="*/ 88 w 700"/>
              <a:gd name="T3" fmla="*/ 0 h 187"/>
              <a:gd name="T4" fmla="*/ 111 w 700"/>
              <a:gd name="T5" fmla="*/ 75 h 187"/>
              <a:gd name="T6" fmla="*/ 180 w 700"/>
              <a:gd name="T7" fmla="*/ 75 h 187"/>
              <a:gd name="T8" fmla="*/ 124 w 700"/>
              <a:gd name="T9" fmla="*/ 120 h 187"/>
              <a:gd name="T10" fmla="*/ 147 w 700"/>
              <a:gd name="T11" fmla="*/ 187 h 187"/>
              <a:gd name="T12" fmla="*/ 90 w 700"/>
              <a:gd name="T13" fmla="*/ 151 h 187"/>
              <a:gd name="T14" fmla="*/ 33 w 700"/>
              <a:gd name="T15" fmla="*/ 187 h 187"/>
              <a:gd name="T16" fmla="*/ 53 w 700"/>
              <a:gd name="T17" fmla="*/ 120 h 187"/>
              <a:gd name="T18" fmla="*/ 0 w 700"/>
              <a:gd name="T19" fmla="*/ 75 h 187"/>
              <a:gd name="T20" fmla="*/ 67 w 700"/>
              <a:gd name="T21" fmla="*/ 75 h 187"/>
              <a:gd name="T22" fmla="*/ 327 w 700"/>
              <a:gd name="T23" fmla="*/ 75 h 187"/>
              <a:gd name="T24" fmla="*/ 350 w 700"/>
              <a:gd name="T25" fmla="*/ 0 h 187"/>
              <a:gd name="T26" fmla="*/ 371 w 700"/>
              <a:gd name="T27" fmla="*/ 75 h 187"/>
              <a:gd name="T28" fmla="*/ 440 w 700"/>
              <a:gd name="T29" fmla="*/ 75 h 187"/>
              <a:gd name="T30" fmla="*/ 384 w 700"/>
              <a:gd name="T31" fmla="*/ 120 h 187"/>
              <a:gd name="T32" fmla="*/ 408 w 700"/>
              <a:gd name="T33" fmla="*/ 187 h 187"/>
              <a:gd name="T34" fmla="*/ 350 w 700"/>
              <a:gd name="T35" fmla="*/ 151 h 187"/>
              <a:gd name="T36" fmla="*/ 293 w 700"/>
              <a:gd name="T37" fmla="*/ 187 h 187"/>
              <a:gd name="T38" fmla="*/ 313 w 700"/>
              <a:gd name="T39" fmla="*/ 120 h 187"/>
              <a:gd name="T40" fmla="*/ 260 w 700"/>
              <a:gd name="T41" fmla="*/ 75 h 187"/>
              <a:gd name="T42" fmla="*/ 327 w 700"/>
              <a:gd name="T43" fmla="*/ 75 h 187"/>
              <a:gd name="T44" fmla="*/ 587 w 700"/>
              <a:gd name="T45" fmla="*/ 75 h 187"/>
              <a:gd name="T46" fmla="*/ 610 w 700"/>
              <a:gd name="T47" fmla="*/ 0 h 187"/>
              <a:gd name="T48" fmla="*/ 631 w 700"/>
              <a:gd name="T49" fmla="*/ 75 h 187"/>
              <a:gd name="T50" fmla="*/ 700 w 700"/>
              <a:gd name="T51" fmla="*/ 75 h 187"/>
              <a:gd name="T52" fmla="*/ 644 w 700"/>
              <a:gd name="T53" fmla="*/ 120 h 187"/>
              <a:gd name="T54" fmla="*/ 668 w 700"/>
              <a:gd name="T55" fmla="*/ 187 h 187"/>
              <a:gd name="T56" fmla="*/ 610 w 700"/>
              <a:gd name="T57" fmla="*/ 151 h 187"/>
              <a:gd name="T58" fmla="*/ 553 w 700"/>
              <a:gd name="T59" fmla="*/ 187 h 187"/>
              <a:gd name="T60" fmla="*/ 573 w 700"/>
              <a:gd name="T61" fmla="*/ 120 h 187"/>
              <a:gd name="T62" fmla="*/ 520 w 700"/>
              <a:gd name="T63" fmla="*/ 75 h 187"/>
              <a:gd name="T64" fmla="*/ 587 w 700"/>
              <a:gd name="T65"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0" h="187">
                <a:moveTo>
                  <a:pt x="67" y="75"/>
                </a:moveTo>
                <a:lnTo>
                  <a:pt x="88" y="0"/>
                </a:lnTo>
                <a:lnTo>
                  <a:pt x="111" y="75"/>
                </a:lnTo>
                <a:lnTo>
                  <a:pt x="180" y="75"/>
                </a:lnTo>
                <a:lnTo>
                  <a:pt x="124" y="120"/>
                </a:lnTo>
                <a:lnTo>
                  <a:pt x="147" y="187"/>
                </a:lnTo>
                <a:lnTo>
                  <a:pt x="90" y="151"/>
                </a:lnTo>
                <a:lnTo>
                  <a:pt x="33" y="187"/>
                </a:lnTo>
                <a:lnTo>
                  <a:pt x="53" y="120"/>
                </a:lnTo>
                <a:lnTo>
                  <a:pt x="0" y="75"/>
                </a:lnTo>
                <a:lnTo>
                  <a:pt x="67" y="75"/>
                </a:lnTo>
                <a:close/>
                <a:moveTo>
                  <a:pt x="327" y="75"/>
                </a:moveTo>
                <a:lnTo>
                  <a:pt x="350" y="0"/>
                </a:lnTo>
                <a:lnTo>
                  <a:pt x="371" y="75"/>
                </a:lnTo>
                <a:lnTo>
                  <a:pt x="440" y="75"/>
                </a:lnTo>
                <a:lnTo>
                  <a:pt x="384" y="120"/>
                </a:lnTo>
                <a:lnTo>
                  <a:pt x="408" y="187"/>
                </a:lnTo>
                <a:lnTo>
                  <a:pt x="350" y="151"/>
                </a:lnTo>
                <a:lnTo>
                  <a:pt x="293" y="187"/>
                </a:lnTo>
                <a:lnTo>
                  <a:pt x="313" y="120"/>
                </a:lnTo>
                <a:lnTo>
                  <a:pt x="260" y="75"/>
                </a:lnTo>
                <a:lnTo>
                  <a:pt x="327" y="75"/>
                </a:lnTo>
                <a:close/>
                <a:moveTo>
                  <a:pt x="587" y="75"/>
                </a:moveTo>
                <a:lnTo>
                  <a:pt x="610" y="0"/>
                </a:lnTo>
                <a:lnTo>
                  <a:pt x="631" y="75"/>
                </a:lnTo>
                <a:lnTo>
                  <a:pt x="700" y="75"/>
                </a:lnTo>
                <a:lnTo>
                  <a:pt x="644" y="120"/>
                </a:lnTo>
                <a:lnTo>
                  <a:pt x="668" y="187"/>
                </a:lnTo>
                <a:lnTo>
                  <a:pt x="610" y="151"/>
                </a:lnTo>
                <a:lnTo>
                  <a:pt x="553" y="187"/>
                </a:lnTo>
                <a:lnTo>
                  <a:pt x="573" y="120"/>
                </a:lnTo>
                <a:lnTo>
                  <a:pt x="520" y="75"/>
                </a:lnTo>
                <a:lnTo>
                  <a:pt x="587" y="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1" name="information" title="Icon of a circle with the letter i inside">
            <a:extLst>
              <a:ext uri="{FF2B5EF4-FFF2-40B4-BE49-F238E27FC236}">
                <a16:creationId xmlns:a16="http://schemas.microsoft.com/office/drawing/2014/main" id="{03AAF476-9509-443D-9768-6FC88C86ABCA}"/>
              </a:ext>
            </a:extLst>
          </p:cNvPr>
          <p:cNvSpPr>
            <a:spLocks noChangeAspect="1" noEditPoints="1"/>
          </p:cNvSpPr>
          <p:nvPr/>
        </p:nvSpPr>
        <p:spPr bwMode="auto">
          <a:xfrm>
            <a:off x="4596195" y="3040151"/>
            <a:ext cx="363486" cy="365708"/>
          </a:xfrm>
          <a:custGeom>
            <a:avLst/>
            <a:gdLst>
              <a:gd name="T0" fmla="*/ 0 w 333"/>
              <a:gd name="T1" fmla="*/ 170 h 340"/>
              <a:gd name="T2" fmla="*/ 167 w 333"/>
              <a:gd name="T3" fmla="*/ 0 h 340"/>
              <a:gd name="T4" fmla="*/ 333 w 333"/>
              <a:gd name="T5" fmla="*/ 170 h 340"/>
              <a:gd name="T6" fmla="*/ 167 w 333"/>
              <a:gd name="T7" fmla="*/ 340 h 340"/>
              <a:gd name="T8" fmla="*/ 0 w 333"/>
              <a:gd name="T9" fmla="*/ 170 h 340"/>
              <a:gd name="T10" fmla="*/ 163 w 333"/>
              <a:gd name="T11" fmla="*/ 252 h 340"/>
              <a:gd name="T12" fmla="*/ 163 w 333"/>
              <a:gd name="T13" fmla="*/ 150 h 340"/>
              <a:gd name="T14" fmla="*/ 163 w 333"/>
              <a:gd name="T15" fmla="*/ 121 h 340"/>
              <a:gd name="T16" fmla="*/ 163 w 333"/>
              <a:gd name="T17" fmla="*/ 88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40">
                <a:moveTo>
                  <a:pt x="0" y="170"/>
                </a:moveTo>
                <a:cubicBezTo>
                  <a:pt x="0" y="76"/>
                  <a:pt x="75" y="0"/>
                  <a:pt x="167" y="0"/>
                </a:cubicBezTo>
                <a:cubicBezTo>
                  <a:pt x="259" y="0"/>
                  <a:pt x="333" y="76"/>
                  <a:pt x="333" y="170"/>
                </a:cubicBezTo>
                <a:cubicBezTo>
                  <a:pt x="333" y="264"/>
                  <a:pt x="259" y="340"/>
                  <a:pt x="167" y="340"/>
                </a:cubicBezTo>
                <a:cubicBezTo>
                  <a:pt x="75" y="340"/>
                  <a:pt x="0" y="264"/>
                  <a:pt x="0" y="170"/>
                </a:cubicBezTo>
                <a:close/>
                <a:moveTo>
                  <a:pt x="163" y="252"/>
                </a:moveTo>
                <a:cubicBezTo>
                  <a:pt x="163" y="150"/>
                  <a:pt x="163" y="150"/>
                  <a:pt x="163" y="150"/>
                </a:cubicBezTo>
                <a:moveTo>
                  <a:pt x="163" y="121"/>
                </a:moveTo>
                <a:cubicBezTo>
                  <a:pt x="163" y="88"/>
                  <a:pt x="163" y="88"/>
                  <a:pt x="163" y="8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2" name="check" title="Icon of a checkmark">
            <a:extLst>
              <a:ext uri="{FF2B5EF4-FFF2-40B4-BE49-F238E27FC236}">
                <a16:creationId xmlns:a16="http://schemas.microsoft.com/office/drawing/2014/main" id="{C30C9B8C-3E7C-474E-B021-6400A547B914}"/>
              </a:ext>
            </a:extLst>
          </p:cNvPr>
          <p:cNvSpPr>
            <a:spLocks noChangeAspect="1"/>
          </p:cNvSpPr>
          <p:nvPr/>
        </p:nvSpPr>
        <p:spPr bwMode="auto">
          <a:xfrm>
            <a:off x="6492194" y="3077751"/>
            <a:ext cx="411421" cy="290511"/>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3" name="check 3" title="Icon of a checkmark with a circle around it">
            <a:extLst>
              <a:ext uri="{FF2B5EF4-FFF2-40B4-BE49-F238E27FC236}">
                <a16:creationId xmlns:a16="http://schemas.microsoft.com/office/drawing/2014/main" id="{675E6937-BEF0-4744-9FB2-D3495BDBF425}"/>
              </a:ext>
            </a:extLst>
          </p:cNvPr>
          <p:cNvSpPr>
            <a:spLocks noChangeAspect="1" noEditPoints="1"/>
          </p:cNvSpPr>
          <p:nvPr/>
        </p:nvSpPr>
        <p:spPr bwMode="auto">
          <a:xfrm>
            <a:off x="7478730" y="3040151"/>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4" name="math" title="Icon of math symbols">
            <a:extLst>
              <a:ext uri="{FF2B5EF4-FFF2-40B4-BE49-F238E27FC236}">
                <a16:creationId xmlns:a16="http://schemas.microsoft.com/office/drawing/2014/main" id="{66BD6A05-49EF-4D15-AC75-C3157EDF4FE6}"/>
              </a:ext>
            </a:extLst>
          </p:cNvPr>
          <p:cNvSpPr>
            <a:spLocks noChangeAspect="1" noEditPoints="1"/>
          </p:cNvSpPr>
          <p:nvPr/>
        </p:nvSpPr>
        <p:spPr bwMode="auto">
          <a:xfrm>
            <a:off x="10348554" y="3040151"/>
            <a:ext cx="388098" cy="365708"/>
          </a:xfrm>
          <a:custGeom>
            <a:avLst/>
            <a:gdLst>
              <a:gd name="T0" fmla="*/ 0 w 359"/>
              <a:gd name="T1" fmla="*/ 283 h 338"/>
              <a:gd name="T2" fmla="*/ 157 w 359"/>
              <a:gd name="T3" fmla="*/ 283 h 338"/>
              <a:gd name="T4" fmla="*/ 202 w 359"/>
              <a:gd name="T5" fmla="*/ 79 h 338"/>
              <a:gd name="T6" fmla="*/ 359 w 359"/>
              <a:gd name="T7" fmla="*/ 79 h 338"/>
              <a:gd name="T8" fmla="*/ 0 w 359"/>
              <a:gd name="T9" fmla="*/ 78 h 338"/>
              <a:gd name="T10" fmla="*/ 157 w 359"/>
              <a:gd name="T11" fmla="*/ 78 h 338"/>
              <a:gd name="T12" fmla="*/ 78 w 359"/>
              <a:gd name="T13" fmla="*/ 0 h 338"/>
              <a:gd name="T14" fmla="*/ 78 w 359"/>
              <a:gd name="T15" fmla="*/ 157 h 338"/>
              <a:gd name="T16" fmla="*/ 336 w 359"/>
              <a:gd name="T17" fmla="*/ 227 h 338"/>
              <a:gd name="T18" fmla="*/ 225 w 359"/>
              <a:gd name="T19" fmla="*/ 338 h 338"/>
              <a:gd name="T20" fmla="*/ 225 w 359"/>
              <a:gd name="T21" fmla="*/ 227 h 338"/>
              <a:gd name="T22" fmla="*/ 336 w 359"/>
              <a:gd name="T23" fmla="*/ 338 h 338"/>
              <a:gd name="T24" fmla="*/ 280 w 359"/>
              <a:gd name="T25" fmla="*/ 140 h 338"/>
              <a:gd name="T26" fmla="*/ 285 w 359"/>
              <a:gd name="T27" fmla="*/ 135 h 338"/>
              <a:gd name="T28" fmla="*/ 280 w 359"/>
              <a:gd name="T29" fmla="*/ 131 h 338"/>
              <a:gd name="T30" fmla="*/ 276 w 359"/>
              <a:gd name="T31" fmla="*/ 135 h 338"/>
              <a:gd name="T32" fmla="*/ 280 w 359"/>
              <a:gd name="T33" fmla="*/ 140 h 338"/>
              <a:gd name="T34" fmla="*/ 284 w 359"/>
              <a:gd name="T35" fmla="*/ 21 h 338"/>
              <a:gd name="T36" fmla="*/ 278 w 359"/>
              <a:gd name="T37" fmla="*/ 19 h 338"/>
              <a:gd name="T38" fmla="*/ 276 w 359"/>
              <a:gd name="T39" fmla="*/ 25 h 338"/>
              <a:gd name="T40" fmla="*/ 282 w 359"/>
              <a:gd name="T41" fmla="*/ 27 h 338"/>
              <a:gd name="T42" fmla="*/ 284 w 359"/>
              <a:gd name="T43" fmla="*/ 2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9" h="338">
                <a:moveTo>
                  <a:pt x="0" y="283"/>
                </a:moveTo>
                <a:cubicBezTo>
                  <a:pt x="157" y="283"/>
                  <a:pt x="157" y="283"/>
                  <a:pt x="157" y="283"/>
                </a:cubicBezTo>
                <a:moveTo>
                  <a:pt x="202" y="79"/>
                </a:moveTo>
                <a:cubicBezTo>
                  <a:pt x="359" y="79"/>
                  <a:pt x="359" y="79"/>
                  <a:pt x="359" y="79"/>
                </a:cubicBezTo>
                <a:moveTo>
                  <a:pt x="0" y="78"/>
                </a:moveTo>
                <a:cubicBezTo>
                  <a:pt x="157" y="78"/>
                  <a:pt x="157" y="78"/>
                  <a:pt x="157" y="78"/>
                </a:cubicBezTo>
                <a:moveTo>
                  <a:pt x="78" y="0"/>
                </a:moveTo>
                <a:cubicBezTo>
                  <a:pt x="78" y="157"/>
                  <a:pt x="78" y="157"/>
                  <a:pt x="78" y="157"/>
                </a:cubicBezTo>
                <a:moveTo>
                  <a:pt x="336" y="227"/>
                </a:moveTo>
                <a:cubicBezTo>
                  <a:pt x="225" y="338"/>
                  <a:pt x="225" y="338"/>
                  <a:pt x="225" y="338"/>
                </a:cubicBezTo>
                <a:moveTo>
                  <a:pt x="225" y="227"/>
                </a:moveTo>
                <a:cubicBezTo>
                  <a:pt x="336" y="338"/>
                  <a:pt x="336" y="338"/>
                  <a:pt x="336" y="338"/>
                </a:cubicBezTo>
                <a:moveTo>
                  <a:pt x="280" y="140"/>
                </a:moveTo>
                <a:cubicBezTo>
                  <a:pt x="283" y="140"/>
                  <a:pt x="285" y="138"/>
                  <a:pt x="285" y="135"/>
                </a:cubicBezTo>
                <a:cubicBezTo>
                  <a:pt x="285" y="133"/>
                  <a:pt x="283" y="131"/>
                  <a:pt x="280" y="131"/>
                </a:cubicBezTo>
                <a:cubicBezTo>
                  <a:pt x="278" y="131"/>
                  <a:pt x="276" y="133"/>
                  <a:pt x="276" y="135"/>
                </a:cubicBezTo>
                <a:cubicBezTo>
                  <a:pt x="276" y="138"/>
                  <a:pt x="278" y="140"/>
                  <a:pt x="280" y="140"/>
                </a:cubicBezTo>
                <a:close/>
                <a:moveTo>
                  <a:pt x="284" y="21"/>
                </a:moveTo>
                <a:cubicBezTo>
                  <a:pt x="283" y="19"/>
                  <a:pt x="281" y="18"/>
                  <a:pt x="278" y="19"/>
                </a:cubicBezTo>
                <a:cubicBezTo>
                  <a:pt x="276" y="20"/>
                  <a:pt x="275" y="23"/>
                  <a:pt x="276" y="25"/>
                </a:cubicBezTo>
                <a:cubicBezTo>
                  <a:pt x="277" y="27"/>
                  <a:pt x="280" y="28"/>
                  <a:pt x="282" y="27"/>
                </a:cubicBezTo>
                <a:cubicBezTo>
                  <a:pt x="284" y="26"/>
                  <a:pt x="285" y="24"/>
                  <a:pt x="284" y="2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5" name="plus" title="Icon of a plus sign">
            <a:extLst>
              <a:ext uri="{FF2B5EF4-FFF2-40B4-BE49-F238E27FC236}">
                <a16:creationId xmlns:a16="http://schemas.microsoft.com/office/drawing/2014/main" id="{2872CFBE-7A6F-40C6-AE14-2B6C52DFBEB2}"/>
              </a:ext>
            </a:extLst>
          </p:cNvPr>
          <p:cNvSpPr>
            <a:spLocks noChangeAspect="1" noEditPoints="1"/>
          </p:cNvSpPr>
          <p:nvPr/>
        </p:nvSpPr>
        <p:spPr bwMode="auto">
          <a:xfrm>
            <a:off x="9399763" y="3040151"/>
            <a:ext cx="365708" cy="365708"/>
          </a:xfrm>
          <a:custGeom>
            <a:avLst/>
            <a:gdLst>
              <a:gd name="T0" fmla="*/ 0 w 256"/>
              <a:gd name="T1" fmla="*/ 128 h 256"/>
              <a:gd name="T2" fmla="*/ 256 w 256"/>
              <a:gd name="T3" fmla="*/ 128 h 256"/>
              <a:gd name="T4" fmla="*/ 128 w 256"/>
              <a:gd name="T5" fmla="*/ 0 h 256"/>
              <a:gd name="T6" fmla="*/ 128 w 256"/>
              <a:gd name="T7" fmla="*/ 256 h 256"/>
            </a:gdLst>
            <a:ahLst/>
            <a:cxnLst>
              <a:cxn ang="0">
                <a:pos x="T0" y="T1"/>
              </a:cxn>
              <a:cxn ang="0">
                <a:pos x="T2" y="T3"/>
              </a:cxn>
              <a:cxn ang="0">
                <a:pos x="T4" y="T5"/>
              </a:cxn>
              <a:cxn ang="0">
                <a:pos x="T6" y="T7"/>
              </a:cxn>
            </a:cxnLst>
            <a:rect l="0" t="0" r="r" b="b"/>
            <a:pathLst>
              <a:path w="256" h="256">
                <a:moveTo>
                  <a:pt x="0" y="128"/>
                </a:moveTo>
                <a:lnTo>
                  <a:pt x="256" y="128"/>
                </a:lnTo>
                <a:moveTo>
                  <a:pt x="128" y="0"/>
                </a:moveTo>
                <a:lnTo>
                  <a:pt x="128" y="2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6" name="question" title="Icon of a question mark">
            <a:extLst>
              <a:ext uri="{FF2B5EF4-FFF2-40B4-BE49-F238E27FC236}">
                <a16:creationId xmlns:a16="http://schemas.microsoft.com/office/drawing/2014/main" id="{5403D61E-00D2-4052-84A0-58F4E73EB357}"/>
              </a:ext>
            </a:extLst>
          </p:cNvPr>
          <p:cNvSpPr>
            <a:spLocks noChangeAspect="1" noEditPoints="1"/>
          </p:cNvSpPr>
          <p:nvPr/>
        </p:nvSpPr>
        <p:spPr bwMode="auto">
          <a:xfrm>
            <a:off x="840628" y="3954419"/>
            <a:ext cx="194747" cy="365708"/>
          </a:xfrm>
          <a:custGeom>
            <a:avLst/>
            <a:gdLst>
              <a:gd name="T0" fmla="*/ 0 w 180"/>
              <a:gd name="T1" fmla="*/ 90 h 340"/>
              <a:gd name="T2" fmla="*/ 90 w 180"/>
              <a:gd name="T3" fmla="*/ 0 h 340"/>
              <a:gd name="T4" fmla="*/ 180 w 180"/>
              <a:gd name="T5" fmla="*/ 90 h 340"/>
              <a:gd name="T6" fmla="*/ 148 w 180"/>
              <a:gd name="T7" fmla="*/ 156 h 340"/>
              <a:gd name="T8" fmla="*/ 95 w 180"/>
              <a:gd name="T9" fmla="*/ 217 h 340"/>
              <a:gd name="T10" fmla="*/ 90 w 180"/>
              <a:gd name="T11" fmla="*/ 279 h 340"/>
              <a:gd name="T12" fmla="*/ 86 w 180"/>
              <a:gd name="T13" fmla="*/ 340 h 340"/>
              <a:gd name="T14" fmla="*/ 94 w 180"/>
              <a:gd name="T15" fmla="*/ 340 h 340"/>
              <a:gd name="T16" fmla="*/ 94 w 180"/>
              <a:gd name="T17" fmla="*/ 332 h 340"/>
              <a:gd name="T18" fmla="*/ 86 w 180"/>
              <a:gd name="T19" fmla="*/ 332 h 340"/>
              <a:gd name="T20" fmla="*/ 86 w 180"/>
              <a:gd name="T21"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40">
                <a:moveTo>
                  <a:pt x="0" y="90"/>
                </a:moveTo>
                <a:cubicBezTo>
                  <a:pt x="0" y="40"/>
                  <a:pt x="40" y="0"/>
                  <a:pt x="90" y="0"/>
                </a:cubicBezTo>
                <a:cubicBezTo>
                  <a:pt x="139" y="0"/>
                  <a:pt x="180" y="40"/>
                  <a:pt x="180" y="90"/>
                </a:cubicBezTo>
                <a:cubicBezTo>
                  <a:pt x="180" y="116"/>
                  <a:pt x="169" y="138"/>
                  <a:pt x="148" y="156"/>
                </a:cubicBezTo>
                <a:cubicBezTo>
                  <a:pt x="148" y="156"/>
                  <a:pt x="109" y="186"/>
                  <a:pt x="95" y="217"/>
                </a:cubicBezTo>
                <a:cubicBezTo>
                  <a:pt x="86" y="236"/>
                  <a:pt x="90" y="279"/>
                  <a:pt x="90" y="279"/>
                </a:cubicBezTo>
                <a:moveTo>
                  <a:pt x="86" y="340"/>
                </a:moveTo>
                <a:cubicBezTo>
                  <a:pt x="94" y="340"/>
                  <a:pt x="94" y="340"/>
                  <a:pt x="94" y="340"/>
                </a:cubicBezTo>
                <a:cubicBezTo>
                  <a:pt x="94" y="332"/>
                  <a:pt x="94" y="332"/>
                  <a:pt x="94" y="332"/>
                </a:cubicBezTo>
                <a:cubicBezTo>
                  <a:pt x="86" y="332"/>
                  <a:pt x="86" y="332"/>
                  <a:pt x="86" y="332"/>
                </a:cubicBezTo>
                <a:lnTo>
                  <a:pt x="86" y="34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7" name="percent" title="Icon of a percentage sign">
            <a:extLst>
              <a:ext uri="{FF2B5EF4-FFF2-40B4-BE49-F238E27FC236}">
                <a16:creationId xmlns:a16="http://schemas.microsoft.com/office/drawing/2014/main" id="{1307EC0E-8C67-4906-8921-287A530F06FE}"/>
              </a:ext>
            </a:extLst>
          </p:cNvPr>
          <p:cNvSpPr>
            <a:spLocks noChangeAspect="1" noEditPoints="1"/>
          </p:cNvSpPr>
          <p:nvPr/>
        </p:nvSpPr>
        <p:spPr bwMode="auto">
          <a:xfrm>
            <a:off x="11330271" y="3040151"/>
            <a:ext cx="344630" cy="365708"/>
          </a:xfrm>
          <a:custGeom>
            <a:avLst/>
            <a:gdLst>
              <a:gd name="T0" fmla="*/ 181 w 237"/>
              <a:gd name="T1" fmla="*/ 0 h 252"/>
              <a:gd name="T2" fmla="*/ 54 w 237"/>
              <a:gd name="T3" fmla="*/ 252 h 252"/>
              <a:gd name="T4" fmla="*/ 195 w 237"/>
              <a:gd name="T5" fmla="*/ 160 h 252"/>
              <a:gd name="T6" fmla="*/ 153 w 237"/>
              <a:gd name="T7" fmla="*/ 202 h 252"/>
              <a:gd name="T8" fmla="*/ 195 w 237"/>
              <a:gd name="T9" fmla="*/ 244 h 252"/>
              <a:gd name="T10" fmla="*/ 237 w 237"/>
              <a:gd name="T11" fmla="*/ 202 h 252"/>
              <a:gd name="T12" fmla="*/ 195 w 237"/>
              <a:gd name="T13" fmla="*/ 160 h 252"/>
              <a:gd name="T14" fmla="*/ 42 w 237"/>
              <a:gd name="T15" fmla="*/ 8 h 252"/>
              <a:gd name="T16" fmla="*/ 0 w 237"/>
              <a:gd name="T17" fmla="*/ 50 h 252"/>
              <a:gd name="T18" fmla="*/ 42 w 237"/>
              <a:gd name="T19" fmla="*/ 92 h 252"/>
              <a:gd name="T20" fmla="*/ 84 w 237"/>
              <a:gd name="T21" fmla="*/ 50 h 252"/>
              <a:gd name="T22" fmla="*/ 42 w 237"/>
              <a:gd name="T23" fmla="*/ 8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 h="252">
                <a:moveTo>
                  <a:pt x="181" y="0"/>
                </a:moveTo>
                <a:cubicBezTo>
                  <a:pt x="54" y="252"/>
                  <a:pt x="54" y="252"/>
                  <a:pt x="54" y="252"/>
                </a:cubicBezTo>
                <a:moveTo>
                  <a:pt x="195" y="160"/>
                </a:moveTo>
                <a:cubicBezTo>
                  <a:pt x="172" y="160"/>
                  <a:pt x="153" y="179"/>
                  <a:pt x="153" y="202"/>
                </a:cubicBezTo>
                <a:cubicBezTo>
                  <a:pt x="153" y="225"/>
                  <a:pt x="172" y="244"/>
                  <a:pt x="195" y="244"/>
                </a:cubicBezTo>
                <a:cubicBezTo>
                  <a:pt x="218" y="244"/>
                  <a:pt x="237" y="225"/>
                  <a:pt x="237" y="202"/>
                </a:cubicBezTo>
                <a:cubicBezTo>
                  <a:pt x="237" y="179"/>
                  <a:pt x="218" y="160"/>
                  <a:pt x="195" y="160"/>
                </a:cubicBezTo>
                <a:close/>
                <a:moveTo>
                  <a:pt x="42" y="8"/>
                </a:moveTo>
                <a:cubicBezTo>
                  <a:pt x="19" y="8"/>
                  <a:pt x="0" y="27"/>
                  <a:pt x="0" y="50"/>
                </a:cubicBezTo>
                <a:cubicBezTo>
                  <a:pt x="0" y="73"/>
                  <a:pt x="19" y="92"/>
                  <a:pt x="42" y="92"/>
                </a:cubicBezTo>
                <a:cubicBezTo>
                  <a:pt x="65" y="92"/>
                  <a:pt x="84" y="73"/>
                  <a:pt x="84" y="50"/>
                </a:cubicBezTo>
                <a:cubicBezTo>
                  <a:pt x="84" y="27"/>
                  <a:pt x="65" y="8"/>
                  <a:pt x="42" y="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8" name="illegal" title="Icon of a circle with a diagonal line through it">
            <a:extLst>
              <a:ext uri="{FF2B5EF4-FFF2-40B4-BE49-F238E27FC236}">
                <a16:creationId xmlns:a16="http://schemas.microsoft.com/office/drawing/2014/main" id="{A6A45BA8-F534-43E9-9F78-E3BFF351374B}"/>
              </a:ext>
            </a:extLst>
          </p:cNvPr>
          <p:cNvSpPr>
            <a:spLocks noChangeAspect="1" noEditPoints="1"/>
          </p:cNvSpPr>
          <p:nvPr/>
        </p:nvSpPr>
        <p:spPr bwMode="auto">
          <a:xfrm>
            <a:off x="8439278" y="3040151"/>
            <a:ext cx="366713" cy="365708"/>
          </a:xfrm>
          <a:custGeom>
            <a:avLst/>
            <a:gdLst>
              <a:gd name="T0" fmla="*/ 265 w 265"/>
              <a:gd name="T1" fmla="*/ 133 h 265"/>
              <a:gd name="T2" fmla="*/ 132 w 265"/>
              <a:gd name="T3" fmla="*/ 265 h 265"/>
              <a:gd name="T4" fmla="*/ 0 w 265"/>
              <a:gd name="T5" fmla="*/ 133 h 265"/>
              <a:gd name="T6" fmla="*/ 132 w 265"/>
              <a:gd name="T7" fmla="*/ 0 h 265"/>
              <a:gd name="T8" fmla="*/ 265 w 265"/>
              <a:gd name="T9" fmla="*/ 133 h 265"/>
              <a:gd name="T10" fmla="*/ 226 w 265"/>
              <a:gd name="T11" fmla="*/ 227 h 265"/>
              <a:gd name="T12" fmla="*/ 39 w 265"/>
              <a:gd name="T13" fmla="*/ 39 h 265"/>
            </a:gdLst>
            <a:ahLst/>
            <a:cxnLst>
              <a:cxn ang="0">
                <a:pos x="T0" y="T1"/>
              </a:cxn>
              <a:cxn ang="0">
                <a:pos x="T2" y="T3"/>
              </a:cxn>
              <a:cxn ang="0">
                <a:pos x="T4" y="T5"/>
              </a:cxn>
              <a:cxn ang="0">
                <a:pos x="T6" y="T7"/>
              </a:cxn>
              <a:cxn ang="0">
                <a:pos x="T8" y="T9"/>
              </a:cxn>
              <a:cxn ang="0">
                <a:pos x="T10" y="T11"/>
              </a:cxn>
              <a:cxn ang="0">
                <a:pos x="T12" y="T13"/>
              </a:cxn>
            </a:cxnLst>
            <a:rect l="0" t="0" r="r" b="b"/>
            <a:pathLst>
              <a:path w="265" h="265">
                <a:moveTo>
                  <a:pt x="265" y="133"/>
                </a:moveTo>
                <a:cubicBezTo>
                  <a:pt x="265" y="206"/>
                  <a:pt x="205" y="265"/>
                  <a:pt x="132" y="265"/>
                </a:cubicBezTo>
                <a:cubicBezTo>
                  <a:pt x="59" y="265"/>
                  <a:pt x="0" y="206"/>
                  <a:pt x="0" y="133"/>
                </a:cubicBezTo>
                <a:cubicBezTo>
                  <a:pt x="0" y="60"/>
                  <a:pt x="59" y="0"/>
                  <a:pt x="132" y="0"/>
                </a:cubicBezTo>
                <a:cubicBezTo>
                  <a:pt x="205" y="0"/>
                  <a:pt x="265" y="60"/>
                  <a:pt x="265" y="133"/>
                </a:cubicBezTo>
                <a:close/>
                <a:moveTo>
                  <a:pt x="226" y="227"/>
                </a:moveTo>
                <a:cubicBezTo>
                  <a:pt x="39" y="39"/>
                  <a:pt x="39" y="39"/>
                  <a:pt x="39" y="39"/>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9" name="Share_E72D" title="Icon of a square with an arrow pointing out of it">
            <a:extLst>
              <a:ext uri="{FF2B5EF4-FFF2-40B4-BE49-F238E27FC236}">
                <a16:creationId xmlns:a16="http://schemas.microsoft.com/office/drawing/2014/main" id="{C13D732D-44DE-4C85-AEB8-A2216A34EBB4}"/>
              </a:ext>
            </a:extLst>
          </p:cNvPr>
          <p:cNvSpPr>
            <a:spLocks noChangeAspect="1" noEditPoints="1"/>
          </p:cNvSpPr>
          <p:nvPr/>
        </p:nvSpPr>
        <p:spPr bwMode="auto">
          <a:xfrm>
            <a:off x="2645559" y="3954419"/>
            <a:ext cx="424818" cy="365708"/>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0" name="Archive_F03F" title="Icon of an archival box">
            <a:extLst>
              <a:ext uri="{FF2B5EF4-FFF2-40B4-BE49-F238E27FC236}">
                <a16:creationId xmlns:a16="http://schemas.microsoft.com/office/drawing/2014/main" id="{3DB8DA4F-1392-4FA0-8750-4E354A0935BA}"/>
              </a:ext>
            </a:extLst>
          </p:cNvPr>
          <p:cNvSpPr>
            <a:spLocks noChangeAspect="1" noEditPoints="1"/>
          </p:cNvSpPr>
          <p:nvPr/>
        </p:nvSpPr>
        <p:spPr bwMode="auto">
          <a:xfrm>
            <a:off x="3621385" y="3966813"/>
            <a:ext cx="393137" cy="340922"/>
          </a:xfrm>
          <a:custGeom>
            <a:avLst/>
            <a:gdLst>
              <a:gd name="T0" fmla="*/ 4721 w 4721"/>
              <a:gd name="T1" fmla="*/ 1260 h 4094"/>
              <a:gd name="T2" fmla="*/ 0 w 4721"/>
              <a:gd name="T3" fmla="*/ 1260 h 4094"/>
              <a:gd name="T4" fmla="*/ 0 w 4721"/>
              <a:gd name="T5" fmla="*/ 0 h 4094"/>
              <a:gd name="T6" fmla="*/ 4721 w 4721"/>
              <a:gd name="T7" fmla="*/ 0 h 4094"/>
              <a:gd name="T8" fmla="*/ 4721 w 4721"/>
              <a:gd name="T9" fmla="*/ 1260 h 4094"/>
              <a:gd name="T10" fmla="*/ 315 w 4721"/>
              <a:gd name="T11" fmla="*/ 1260 h 4094"/>
              <a:gd name="T12" fmla="*/ 315 w 4721"/>
              <a:gd name="T13" fmla="*/ 4094 h 4094"/>
              <a:gd name="T14" fmla="*/ 4407 w 4721"/>
              <a:gd name="T15" fmla="*/ 4094 h 4094"/>
              <a:gd name="T16" fmla="*/ 4407 w 4721"/>
              <a:gd name="T17" fmla="*/ 1260 h 4094"/>
              <a:gd name="T18" fmla="*/ 1417 w 4721"/>
              <a:gd name="T19" fmla="*/ 2205 h 4094"/>
              <a:gd name="T20" fmla="*/ 3305 w 4721"/>
              <a:gd name="T21" fmla="*/ 2205 h 4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1" h="4094">
                <a:moveTo>
                  <a:pt x="4721" y="1260"/>
                </a:moveTo>
                <a:lnTo>
                  <a:pt x="0" y="1260"/>
                </a:lnTo>
                <a:lnTo>
                  <a:pt x="0" y="0"/>
                </a:lnTo>
                <a:lnTo>
                  <a:pt x="4721" y="0"/>
                </a:lnTo>
                <a:lnTo>
                  <a:pt x="4721" y="1260"/>
                </a:lnTo>
                <a:moveTo>
                  <a:pt x="315" y="1260"/>
                </a:moveTo>
                <a:lnTo>
                  <a:pt x="315" y="4094"/>
                </a:lnTo>
                <a:lnTo>
                  <a:pt x="4407" y="4094"/>
                </a:lnTo>
                <a:lnTo>
                  <a:pt x="4407" y="1260"/>
                </a:lnTo>
                <a:moveTo>
                  <a:pt x="1417" y="2205"/>
                </a:moveTo>
                <a:lnTo>
                  <a:pt x="3305" y="22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Embed_ECCE" title="Icon of two chevron brackets around a backslash">
            <a:extLst>
              <a:ext uri="{FF2B5EF4-FFF2-40B4-BE49-F238E27FC236}">
                <a16:creationId xmlns:a16="http://schemas.microsoft.com/office/drawing/2014/main" id="{1DB96391-22E1-4DE1-9A99-522E6D766141}"/>
              </a:ext>
            </a:extLst>
          </p:cNvPr>
          <p:cNvSpPr>
            <a:spLocks noChangeAspect="1" noEditPoints="1"/>
          </p:cNvSpPr>
          <p:nvPr/>
        </p:nvSpPr>
        <p:spPr bwMode="auto">
          <a:xfrm>
            <a:off x="1684735" y="3954419"/>
            <a:ext cx="426502" cy="365708"/>
          </a:xfrm>
          <a:custGeom>
            <a:avLst/>
            <a:gdLst>
              <a:gd name="T0" fmla="*/ 672 w 3136"/>
              <a:gd name="T1" fmla="*/ 2017 h 2689"/>
              <a:gd name="T2" fmla="*/ 0 w 3136"/>
              <a:gd name="T3" fmla="*/ 1345 h 2689"/>
              <a:gd name="T4" fmla="*/ 672 w 3136"/>
              <a:gd name="T5" fmla="*/ 672 h 2689"/>
              <a:gd name="T6" fmla="*/ 2464 w 3136"/>
              <a:gd name="T7" fmla="*/ 2017 h 2689"/>
              <a:gd name="T8" fmla="*/ 3136 w 3136"/>
              <a:gd name="T9" fmla="*/ 1345 h 2689"/>
              <a:gd name="T10" fmla="*/ 2464 w 3136"/>
              <a:gd name="T11" fmla="*/ 672 h 2689"/>
              <a:gd name="T12" fmla="*/ 1121 w 3136"/>
              <a:gd name="T13" fmla="*/ 2689 h 2689"/>
              <a:gd name="T14" fmla="*/ 2017 w 3136"/>
              <a:gd name="T15" fmla="*/ 0 h 26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36" h="2689">
                <a:moveTo>
                  <a:pt x="672" y="2017"/>
                </a:moveTo>
                <a:lnTo>
                  <a:pt x="0" y="1345"/>
                </a:lnTo>
                <a:lnTo>
                  <a:pt x="672" y="672"/>
                </a:lnTo>
                <a:moveTo>
                  <a:pt x="2464" y="2017"/>
                </a:moveTo>
                <a:lnTo>
                  <a:pt x="3136" y="1345"/>
                </a:lnTo>
                <a:lnTo>
                  <a:pt x="2464" y="672"/>
                </a:lnTo>
                <a:moveTo>
                  <a:pt x="1121" y="2689"/>
                </a:moveTo>
                <a:lnTo>
                  <a:pt x="2017" y="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2" name="Warning_E7BA" title="Icon of a triangle with an exclaimation point inside">
            <a:extLst>
              <a:ext uri="{FF2B5EF4-FFF2-40B4-BE49-F238E27FC236}">
                <a16:creationId xmlns:a16="http://schemas.microsoft.com/office/drawing/2014/main" id="{2AC88E6C-E79E-424D-86FB-266978B44CF9}"/>
              </a:ext>
            </a:extLst>
          </p:cNvPr>
          <p:cNvSpPr>
            <a:spLocks noChangeAspect="1" noEditPoints="1"/>
          </p:cNvSpPr>
          <p:nvPr/>
        </p:nvSpPr>
        <p:spPr bwMode="auto">
          <a:xfrm>
            <a:off x="5555158" y="3040151"/>
            <a:ext cx="365523" cy="365708"/>
          </a:xfrm>
          <a:custGeom>
            <a:avLst/>
            <a:gdLst>
              <a:gd name="T0" fmla="*/ 0 w 3939"/>
              <a:gd name="T1" fmla="*/ 3941 h 3941"/>
              <a:gd name="T2" fmla="*/ 1970 w 3939"/>
              <a:gd name="T3" fmla="*/ 0 h 3941"/>
              <a:gd name="T4" fmla="*/ 3939 w 3939"/>
              <a:gd name="T5" fmla="*/ 3941 h 3941"/>
              <a:gd name="T6" fmla="*/ 0 w 3939"/>
              <a:gd name="T7" fmla="*/ 3941 h 3941"/>
              <a:gd name="T8" fmla="*/ 1970 w 3939"/>
              <a:gd name="T9" fmla="*/ 1144 h 3941"/>
              <a:gd name="T10" fmla="*/ 1970 w 3939"/>
              <a:gd name="T11" fmla="*/ 2911 h 3941"/>
              <a:gd name="T12" fmla="*/ 1970 w 3939"/>
              <a:gd name="T13" fmla="*/ 3205 h 3941"/>
              <a:gd name="T14" fmla="*/ 1970 w 3939"/>
              <a:gd name="T15" fmla="*/ 3500 h 3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9" h="3941">
                <a:moveTo>
                  <a:pt x="0" y="3941"/>
                </a:moveTo>
                <a:lnTo>
                  <a:pt x="1970" y="0"/>
                </a:lnTo>
                <a:lnTo>
                  <a:pt x="3939" y="3941"/>
                </a:lnTo>
                <a:lnTo>
                  <a:pt x="0" y="3941"/>
                </a:lnTo>
                <a:moveTo>
                  <a:pt x="1970" y="1144"/>
                </a:moveTo>
                <a:lnTo>
                  <a:pt x="1970" y="2911"/>
                </a:lnTo>
                <a:moveTo>
                  <a:pt x="1970" y="3205"/>
                </a:moveTo>
                <a:lnTo>
                  <a:pt x="1970" y="350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3" name="Commitments_EC4D" title="Icon of a handshake">
            <a:extLst>
              <a:ext uri="{FF2B5EF4-FFF2-40B4-BE49-F238E27FC236}">
                <a16:creationId xmlns:a16="http://schemas.microsoft.com/office/drawing/2014/main" id="{0949CFC0-4464-47B0-AFDB-D110674F3455}"/>
              </a:ext>
            </a:extLst>
          </p:cNvPr>
          <p:cNvSpPr>
            <a:spLocks noChangeAspect="1" noEditPoints="1"/>
          </p:cNvSpPr>
          <p:nvPr/>
        </p:nvSpPr>
        <p:spPr bwMode="auto">
          <a:xfrm>
            <a:off x="5543736" y="1211611"/>
            <a:ext cx="390036" cy="365708"/>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4" name="Touchscreen" title="Icon of a closed hand with one finger touching a screen">
            <a:extLst>
              <a:ext uri="{FF2B5EF4-FFF2-40B4-BE49-F238E27FC236}">
                <a16:creationId xmlns:a16="http://schemas.microsoft.com/office/drawing/2014/main" id="{1777BEA5-9ECA-4A94-AAAE-A232DE3D5920}"/>
              </a:ext>
            </a:extLst>
          </p:cNvPr>
          <p:cNvSpPr>
            <a:spLocks noChangeAspect="1" noEditPoints="1"/>
          </p:cNvSpPr>
          <p:nvPr/>
        </p:nvSpPr>
        <p:spPr bwMode="auto">
          <a:xfrm>
            <a:off x="3623572" y="1211611"/>
            <a:ext cx="390047" cy="365708"/>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5" name="Touch_E815" title="Icon of a closed hand with one finger pressing a button">
            <a:extLst>
              <a:ext uri="{FF2B5EF4-FFF2-40B4-BE49-F238E27FC236}">
                <a16:creationId xmlns:a16="http://schemas.microsoft.com/office/drawing/2014/main" id="{BDD5756F-6548-4BE5-B490-E922EA7F6F7B}"/>
              </a:ext>
            </a:extLst>
          </p:cNvPr>
          <p:cNvSpPr>
            <a:spLocks noChangeAspect="1" noEditPoints="1"/>
          </p:cNvSpPr>
          <p:nvPr/>
        </p:nvSpPr>
        <p:spPr bwMode="auto">
          <a:xfrm>
            <a:off x="2730320" y="1211611"/>
            <a:ext cx="250230" cy="365708"/>
          </a:xfrm>
          <a:custGeom>
            <a:avLst/>
            <a:gdLst>
              <a:gd name="T0" fmla="*/ 1238 w 2563"/>
              <a:gd name="T1" fmla="*/ 1510 h 3746"/>
              <a:gd name="T2" fmla="*/ 1238 w 2563"/>
              <a:gd name="T3" fmla="*/ 1758 h 3746"/>
              <a:gd name="T4" fmla="*/ 1238 w 2563"/>
              <a:gd name="T5" fmla="*/ 654 h 3746"/>
              <a:gd name="T6" fmla="*/ 1017 w 2563"/>
              <a:gd name="T7" fmla="*/ 433 h 3746"/>
              <a:gd name="T8" fmla="*/ 796 w 2563"/>
              <a:gd name="T9" fmla="*/ 654 h 3746"/>
              <a:gd name="T10" fmla="*/ 796 w 2563"/>
              <a:gd name="T11" fmla="*/ 669 h 3746"/>
              <a:gd name="T12" fmla="*/ 796 w 2563"/>
              <a:gd name="T13" fmla="*/ 2453 h 3746"/>
              <a:gd name="T14" fmla="*/ 662 w 2563"/>
              <a:gd name="T15" fmla="*/ 2508 h 3746"/>
              <a:gd name="T16" fmla="*/ 423 w 2563"/>
              <a:gd name="T17" fmla="*/ 2269 h 3746"/>
              <a:gd name="T18" fmla="*/ 92 w 2563"/>
              <a:gd name="T19" fmla="*/ 2269 h 3746"/>
              <a:gd name="T20" fmla="*/ 92 w 2563"/>
              <a:gd name="T21" fmla="*/ 2600 h 3746"/>
              <a:gd name="T22" fmla="*/ 906 w 2563"/>
              <a:gd name="T23" fmla="*/ 3415 h 3746"/>
              <a:gd name="T24" fmla="*/ 1680 w 2563"/>
              <a:gd name="T25" fmla="*/ 3746 h 3746"/>
              <a:gd name="T26" fmla="*/ 2563 w 2563"/>
              <a:gd name="T27" fmla="*/ 2863 h 3746"/>
              <a:gd name="T28" fmla="*/ 2563 w 2563"/>
              <a:gd name="T29" fmla="*/ 2013 h 3746"/>
              <a:gd name="T30" fmla="*/ 2396 w 2563"/>
              <a:gd name="T31" fmla="*/ 1799 h 3746"/>
              <a:gd name="T32" fmla="*/ 1238 w 2563"/>
              <a:gd name="T33" fmla="*/ 1510 h 3746"/>
              <a:gd name="T34" fmla="*/ 1238 w 2563"/>
              <a:gd name="T35" fmla="*/ 654 h 3746"/>
              <a:gd name="T36" fmla="*/ 1238 w 2563"/>
              <a:gd name="T37" fmla="*/ 1268 h 3746"/>
              <a:gd name="T38" fmla="*/ 1669 w 2563"/>
              <a:gd name="T39" fmla="*/ 654 h 3746"/>
              <a:gd name="T40" fmla="*/ 1016 w 2563"/>
              <a:gd name="T41" fmla="*/ 0 h 3746"/>
              <a:gd name="T42" fmla="*/ 363 w 2563"/>
              <a:gd name="T43" fmla="*/ 654 h 3746"/>
              <a:gd name="T44" fmla="*/ 796 w 2563"/>
              <a:gd name="T45" fmla="*/ 126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63" h="3746">
                <a:moveTo>
                  <a:pt x="1238" y="1510"/>
                </a:moveTo>
                <a:cubicBezTo>
                  <a:pt x="1238" y="1758"/>
                  <a:pt x="1238" y="1758"/>
                  <a:pt x="1238" y="1758"/>
                </a:cubicBezTo>
                <a:moveTo>
                  <a:pt x="1238" y="654"/>
                </a:moveTo>
                <a:cubicBezTo>
                  <a:pt x="1238" y="532"/>
                  <a:pt x="1139" y="433"/>
                  <a:pt x="1017" y="433"/>
                </a:cubicBezTo>
                <a:cubicBezTo>
                  <a:pt x="895" y="433"/>
                  <a:pt x="796" y="532"/>
                  <a:pt x="796" y="654"/>
                </a:cubicBezTo>
                <a:cubicBezTo>
                  <a:pt x="796" y="654"/>
                  <a:pt x="796" y="659"/>
                  <a:pt x="796" y="669"/>
                </a:cubicBezTo>
                <a:cubicBezTo>
                  <a:pt x="796" y="818"/>
                  <a:pt x="796" y="2026"/>
                  <a:pt x="796" y="2453"/>
                </a:cubicBezTo>
                <a:cubicBezTo>
                  <a:pt x="796" y="2523"/>
                  <a:pt x="712" y="2557"/>
                  <a:pt x="662" y="2508"/>
                </a:cubicBezTo>
                <a:cubicBezTo>
                  <a:pt x="423" y="2269"/>
                  <a:pt x="423" y="2269"/>
                  <a:pt x="423" y="2269"/>
                </a:cubicBezTo>
                <a:cubicBezTo>
                  <a:pt x="331" y="2177"/>
                  <a:pt x="183" y="2177"/>
                  <a:pt x="92" y="2269"/>
                </a:cubicBezTo>
                <a:cubicBezTo>
                  <a:pt x="0" y="2360"/>
                  <a:pt x="0" y="2508"/>
                  <a:pt x="92" y="2600"/>
                </a:cubicBezTo>
                <a:cubicBezTo>
                  <a:pt x="906" y="3415"/>
                  <a:pt x="906" y="3415"/>
                  <a:pt x="906" y="3415"/>
                </a:cubicBezTo>
                <a:cubicBezTo>
                  <a:pt x="1104" y="3619"/>
                  <a:pt x="1377" y="3746"/>
                  <a:pt x="1680" y="3746"/>
                </a:cubicBezTo>
                <a:cubicBezTo>
                  <a:pt x="2168" y="3746"/>
                  <a:pt x="2563" y="3351"/>
                  <a:pt x="2563" y="2863"/>
                </a:cubicBezTo>
                <a:cubicBezTo>
                  <a:pt x="2563" y="2013"/>
                  <a:pt x="2563" y="2013"/>
                  <a:pt x="2563" y="2013"/>
                </a:cubicBezTo>
                <a:cubicBezTo>
                  <a:pt x="2563" y="1912"/>
                  <a:pt x="2494" y="1824"/>
                  <a:pt x="2396" y="1799"/>
                </a:cubicBezTo>
                <a:cubicBezTo>
                  <a:pt x="1238" y="1510"/>
                  <a:pt x="1238" y="1510"/>
                  <a:pt x="1238" y="1510"/>
                </a:cubicBezTo>
                <a:lnTo>
                  <a:pt x="1238" y="654"/>
                </a:lnTo>
                <a:close/>
                <a:moveTo>
                  <a:pt x="1238" y="1268"/>
                </a:moveTo>
                <a:cubicBezTo>
                  <a:pt x="1489" y="1177"/>
                  <a:pt x="1669" y="936"/>
                  <a:pt x="1669" y="654"/>
                </a:cubicBezTo>
                <a:cubicBezTo>
                  <a:pt x="1669" y="293"/>
                  <a:pt x="1377" y="0"/>
                  <a:pt x="1016" y="0"/>
                </a:cubicBezTo>
                <a:cubicBezTo>
                  <a:pt x="655" y="0"/>
                  <a:pt x="363" y="293"/>
                  <a:pt x="363" y="654"/>
                </a:cubicBezTo>
                <a:cubicBezTo>
                  <a:pt x="363" y="937"/>
                  <a:pt x="544" y="1178"/>
                  <a:pt x="796" y="1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6" name="FingerInking_ED5F" title="Icon of a closed hand with one finger pointed and a curved line below the finger">
            <a:extLst>
              <a:ext uri="{FF2B5EF4-FFF2-40B4-BE49-F238E27FC236}">
                <a16:creationId xmlns:a16="http://schemas.microsoft.com/office/drawing/2014/main" id="{E9ED7B91-3540-401A-A2CF-0091CAEBB5D1}"/>
              </a:ext>
            </a:extLst>
          </p:cNvPr>
          <p:cNvSpPr>
            <a:spLocks noChangeAspect="1" noEditPoints="1"/>
          </p:cNvSpPr>
          <p:nvPr/>
        </p:nvSpPr>
        <p:spPr bwMode="auto">
          <a:xfrm>
            <a:off x="1715175" y="1211611"/>
            <a:ext cx="365620" cy="365708"/>
          </a:xfrm>
          <a:custGeom>
            <a:avLst/>
            <a:gdLst>
              <a:gd name="T0" fmla="*/ 2250 w 3750"/>
              <a:gd name="T1" fmla="*/ 1219 h 3750"/>
              <a:gd name="T2" fmla="*/ 2250 w 3750"/>
              <a:gd name="T3" fmla="*/ 1500 h 3750"/>
              <a:gd name="T4" fmla="*/ 2250 w 3750"/>
              <a:gd name="T5" fmla="*/ 250 h 3750"/>
              <a:gd name="T6" fmla="*/ 2000 w 3750"/>
              <a:gd name="T7" fmla="*/ 0 h 3750"/>
              <a:gd name="T8" fmla="*/ 1750 w 3750"/>
              <a:gd name="T9" fmla="*/ 250 h 3750"/>
              <a:gd name="T10" fmla="*/ 1750 w 3750"/>
              <a:gd name="T11" fmla="*/ 267 h 3750"/>
              <a:gd name="T12" fmla="*/ 1750 w 3750"/>
              <a:gd name="T13" fmla="*/ 2287 h 3750"/>
              <a:gd name="T14" fmla="*/ 1599 w 3750"/>
              <a:gd name="T15" fmla="*/ 2349 h 3750"/>
              <a:gd name="T16" fmla="*/ 1328 w 3750"/>
              <a:gd name="T17" fmla="*/ 2078 h 3750"/>
              <a:gd name="T18" fmla="*/ 953 w 3750"/>
              <a:gd name="T19" fmla="*/ 2078 h 3750"/>
              <a:gd name="T20" fmla="*/ 953 w 3750"/>
              <a:gd name="T21" fmla="*/ 2453 h 3750"/>
              <a:gd name="T22" fmla="*/ 1875 w 3750"/>
              <a:gd name="T23" fmla="*/ 3375 h 3750"/>
              <a:gd name="T24" fmla="*/ 2750 w 3750"/>
              <a:gd name="T25" fmla="*/ 3750 h 3750"/>
              <a:gd name="T26" fmla="*/ 3750 w 3750"/>
              <a:gd name="T27" fmla="*/ 2750 h 3750"/>
              <a:gd name="T28" fmla="*/ 3750 w 3750"/>
              <a:gd name="T29" fmla="*/ 1789 h 3750"/>
              <a:gd name="T30" fmla="*/ 3561 w 3750"/>
              <a:gd name="T31" fmla="*/ 1546 h 3750"/>
              <a:gd name="T32" fmla="*/ 2250 w 3750"/>
              <a:gd name="T33" fmla="*/ 1219 h 3750"/>
              <a:gd name="T34" fmla="*/ 2250 w 3750"/>
              <a:gd name="T35" fmla="*/ 250 h 3750"/>
              <a:gd name="T36" fmla="*/ 1291 w 3750"/>
              <a:gd name="T37" fmla="*/ 500 h 3750"/>
              <a:gd name="T38" fmla="*/ 500 w 3750"/>
              <a:gd name="T39" fmla="*/ 500 h 3750"/>
              <a:gd name="T40" fmla="*/ 500 w 3750"/>
              <a:gd name="T41" fmla="*/ 500 h 3750"/>
              <a:gd name="T42" fmla="*/ 0 w 3750"/>
              <a:gd name="T43" fmla="*/ 1000 h 3750"/>
              <a:gd name="T44" fmla="*/ 500 w 3750"/>
              <a:gd name="T45" fmla="*/ 1500 h 3750"/>
              <a:gd name="T46" fmla="*/ 2699 w 3750"/>
              <a:gd name="T47" fmla="*/ 500 h 3750"/>
              <a:gd name="T48" fmla="*/ 3000 w 3750"/>
              <a:gd name="T49" fmla="*/ 500 h 3750"/>
              <a:gd name="T50" fmla="*/ 3000 w 3750"/>
              <a:gd name="T51" fmla="*/ 500 h 3750"/>
              <a:gd name="T52" fmla="*/ 3250 w 3750"/>
              <a:gd name="T53" fmla="*/ 250 h 3750"/>
              <a:gd name="T54" fmla="*/ 3000 w 3750"/>
              <a:gd name="T55" fmla="*/ 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750">
                <a:moveTo>
                  <a:pt x="2250" y="1219"/>
                </a:moveTo>
                <a:cubicBezTo>
                  <a:pt x="2250" y="1500"/>
                  <a:pt x="2250" y="1500"/>
                  <a:pt x="2250" y="1500"/>
                </a:cubicBezTo>
                <a:moveTo>
                  <a:pt x="2250" y="250"/>
                </a:moveTo>
                <a:cubicBezTo>
                  <a:pt x="2250" y="112"/>
                  <a:pt x="2138" y="0"/>
                  <a:pt x="2000" y="0"/>
                </a:cubicBezTo>
                <a:cubicBezTo>
                  <a:pt x="1862" y="0"/>
                  <a:pt x="1750" y="112"/>
                  <a:pt x="1750" y="250"/>
                </a:cubicBezTo>
                <a:cubicBezTo>
                  <a:pt x="1750" y="250"/>
                  <a:pt x="1750" y="256"/>
                  <a:pt x="1750" y="267"/>
                </a:cubicBezTo>
                <a:cubicBezTo>
                  <a:pt x="1750" y="436"/>
                  <a:pt x="1750" y="1804"/>
                  <a:pt x="1750" y="2287"/>
                </a:cubicBezTo>
                <a:cubicBezTo>
                  <a:pt x="1750" y="2366"/>
                  <a:pt x="1654" y="2404"/>
                  <a:pt x="1599" y="2349"/>
                </a:cubicBezTo>
                <a:cubicBezTo>
                  <a:pt x="1328" y="2078"/>
                  <a:pt x="1328" y="2078"/>
                  <a:pt x="1328" y="2078"/>
                </a:cubicBezTo>
                <a:cubicBezTo>
                  <a:pt x="1224" y="1974"/>
                  <a:pt x="1056" y="1974"/>
                  <a:pt x="953" y="2078"/>
                </a:cubicBezTo>
                <a:cubicBezTo>
                  <a:pt x="849" y="2181"/>
                  <a:pt x="849" y="2349"/>
                  <a:pt x="953" y="2453"/>
                </a:cubicBezTo>
                <a:cubicBezTo>
                  <a:pt x="1875" y="3375"/>
                  <a:pt x="1875" y="3375"/>
                  <a:pt x="1875" y="3375"/>
                </a:cubicBezTo>
                <a:cubicBezTo>
                  <a:pt x="2099" y="3607"/>
                  <a:pt x="2408" y="3750"/>
                  <a:pt x="2750" y="3750"/>
                </a:cubicBezTo>
                <a:cubicBezTo>
                  <a:pt x="3303" y="3750"/>
                  <a:pt x="3750" y="3303"/>
                  <a:pt x="3750" y="2750"/>
                </a:cubicBezTo>
                <a:cubicBezTo>
                  <a:pt x="3750" y="1789"/>
                  <a:pt x="3750" y="1789"/>
                  <a:pt x="3750" y="1789"/>
                </a:cubicBezTo>
                <a:cubicBezTo>
                  <a:pt x="3750" y="1674"/>
                  <a:pt x="3672" y="1574"/>
                  <a:pt x="3561" y="1546"/>
                </a:cubicBezTo>
                <a:cubicBezTo>
                  <a:pt x="2250" y="1219"/>
                  <a:pt x="2250" y="1219"/>
                  <a:pt x="2250" y="1219"/>
                </a:cubicBezTo>
                <a:lnTo>
                  <a:pt x="2250" y="250"/>
                </a:lnTo>
                <a:close/>
                <a:moveTo>
                  <a:pt x="1291" y="500"/>
                </a:moveTo>
                <a:cubicBezTo>
                  <a:pt x="500" y="500"/>
                  <a:pt x="500" y="500"/>
                  <a:pt x="500" y="500"/>
                </a:cubicBezTo>
                <a:cubicBezTo>
                  <a:pt x="500" y="500"/>
                  <a:pt x="500" y="500"/>
                  <a:pt x="500" y="500"/>
                </a:cubicBezTo>
                <a:cubicBezTo>
                  <a:pt x="224" y="500"/>
                  <a:pt x="0" y="724"/>
                  <a:pt x="0" y="1000"/>
                </a:cubicBezTo>
                <a:cubicBezTo>
                  <a:pt x="0" y="1276"/>
                  <a:pt x="224" y="1500"/>
                  <a:pt x="500" y="1500"/>
                </a:cubicBezTo>
                <a:moveTo>
                  <a:pt x="2699" y="500"/>
                </a:moveTo>
                <a:cubicBezTo>
                  <a:pt x="3000" y="500"/>
                  <a:pt x="3000" y="500"/>
                  <a:pt x="3000" y="500"/>
                </a:cubicBezTo>
                <a:cubicBezTo>
                  <a:pt x="3000" y="500"/>
                  <a:pt x="3000" y="500"/>
                  <a:pt x="3000" y="500"/>
                </a:cubicBezTo>
                <a:cubicBezTo>
                  <a:pt x="3138" y="500"/>
                  <a:pt x="3250" y="388"/>
                  <a:pt x="3250" y="250"/>
                </a:cubicBezTo>
                <a:cubicBezTo>
                  <a:pt x="3250" y="112"/>
                  <a:pt x="3138" y="0"/>
                  <a:pt x="3000"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7" name="LikeDislike_E8DF" title="Icon of two hands giving a thumbs-up and thumbs-down">
            <a:extLst>
              <a:ext uri="{FF2B5EF4-FFF2-40B4-BE49-F238E27FC236}">
                <a16:creationId xmlns:a16="http://schemas.microsoft.com/office/drawing/2014/main" id="{84172B81-D879-4BB7-B98A-1EBFE06A4045}"/>
              </a:ext>
            </a:extLst>
          </p:cNvPr>
          <p:cNvSpPr>
            <a:spLocks noChangeAspect="1" noEditPoints="1"/>
          </p:cNvSpPr>
          <p:nvPr/>
        </p:nvSpPr>
        <p:spPr bwMode="auto">
          <a:xfrm>
            <a:off x="8435891" y="1211611"/>
            <a:ext cx="369597" cy="365708"/>
          </a:xfrm>
          <a:custGeom>
            <a:avLst/>
            <a:gdLst>
              <a:gd name="T0" fmla="*/ 3020 w 3790"/>
              <a:gd name="T1" fmla="*/ 1938 h 3750"/>
              <a:gd name="T2" fmla="*/ 2879 w 3790"/>
              <a:gd name="T3" fmla="*/ 2500 h 3750"/>
              <a:gd name="T4" fmla="*/ 3645 w 3790"/>
              <a:gd name="T5" fmla="*/ 2500 h 3750"/>
              <a:gd name="T6" fmla="*/ 3763 w 3790"/>
              <a:gd name="T7" fmla="*/ 2665 h 3750"/>
              <a:gd name="T8" fmla="*/ 3430 w 3790"/>
              <a:gd name="T9" fmla="*/ 3665 h 3750"/>
              <a:gd name="T10" fmla="*/ 3312 w 3790"/>
              <a:gd name="T11" fmla="*/ 3750 h 3750"/>
              <a:gd name="T12" fmla="*/ 1520 w 3790"/>
              <a:gd name="T13" fmla="*/ 3750 h 3750"/>
              <a:gd name="T14" fmla="*/ 1520 w 3790"/>
              <a:gd name="T15" fmla="*/ 2500 h 3750"/>
              <a:gd name="T16" fmla="*/ 1916 w 3790"/>
              <a:gd name="T17" fmla="*/ 2500 h 3750"/>
              <a:gd name="T18" fmla="*/ 2093 w 3790"/>
              <a:gd name="T19" fmla="*/ 2427 h 3750"/>
              <a:gd name="T20" fmla="*/ 2733 w 3790"/>
              <a:gd name="T21" fmla="*/ 1787 h 3750"/>
              <a:gd name="T22" fmla="*/ 2833 w 3790"/>
              <a:gd name="T23" fmla="*/ 1750 h 3750"/>
              <a:gd name="T24" fmla="*/ 3020 w 3790"/>
              <a:gd name="T25" fmla="*/ 1938 h 3750"/>
              <a:gd name="T26" fmla="*/ 958 w 3790"/>
              <a:gd name="T27" fmla="*/ 2000 h 3750"/>
              <a:gd name="T28" fmla="*/ 1057 w 3790"/>
              <a:gd name="T29" fmla="*/ 1963 h 3750"/>
              <a:gd name="T30" fmla="*/ 1697 w 3790"/>
              <a:gd name="T31" fmla="*/ 1323 h 3750"/>
              <a:gd name="T32" fmla="*/ 1874 w 3790"/>
              <a:gd name="T33" fmla="*/ 1250 h 3750"/>
              <a:gd name="T34" fmla="*/ 2270 w 3790"/>
              <a:gd name="T35" fmla="*/ 1250 h 3750"/>
              <a:gd name="T36" fmla="*/ 2270 w 3790"/>
              <a:gd name="T37" fmla="*/ 0 h 3750"/>
              <a:gd name="T38" fmla="*/ 478 w 3790"/>
              <a:gd name="T39" fmla="*/ 0 h 3750"/>
              <a:gd name="T40" fmla="*/ 360 w 3790"/>
              <a:gd name="T41" fmla="*/ 85 h 3750"/>
              <a:gd name="T42" fmla="*/ 27 w 3790"/>
              <a:gd name="T43" fmla="*/ 1085 h 3750"/>
              <a:gd name="T44" fmla="*/ 145 w 3790"/>
              <a:gd name="T45" fmla="*/ 1250 h 3750"/>
              <a:gd name="T46" fmla="*/ 911 w 3790"/>
              <a:gd name="T47" fmla="*/ 1250 h 3750"/>
              <a:gd name="T48" fmla="*/ 770 w 3790"/>
              <a:gd name="T49" fmla="*/ 1813 h 3750"/>
              <a:gd name="T50" fmla="*/ 958 w 3790"/>
              <a:gd name="T51" fmla="*/ 200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90" h="3750">
                <a:moveTo>
                  <a:pt x="3020" y="1938"/>
                </a:moveTo>
                <a:cubicBezTo>
                  <a:pt x="2879" y="2500"/>
                  <a:pt x="2879" y="2500"/>
                  <a:pt x="2879" y="2500"/>
                </a:cubicBezTo>
                <a:cubicBezTo>
                  <a:pt x="3645" y="2500"/>
                  <a:pt x="3645" y="2500"/>
                  <a:pt x="3645" y="2500"/>
                </a:cubicBezTo>
                <a:cubicBezTo>
                  <a:pt x="3730" y="2500"/>
                  <a:pt x="3790" y="2584"/>
                  <a:pt x="3763" y="2665"/>
                </a:cubicBezTo>
                <a:cubicBezTo>
                  <a:pt x="3430" y="3665"/>
                  <a:pt x="3430" y="3665"/>
                  <a:pt x="3430" y="3665"/>
                </a:cubicBezTo>
                <a:cubicBezTo>
                  <a:pt x="3413" y="3716"/>
                  <a:pt x="3365" y="3750"/>
                  <a:pt x="3312" y="3750"/>
                </a:cubicBezTo>
                <a:cubicBezTo>
                  <a:pt x="1520" y="3750"/>
                  <a:pt x="1520" y="3750"/>
                  <a:pt x="1520" y="3750"/>
                </a:cubicBezTo>
                <a:cubicBezTo>
                  <a:pt x="1520" y="2500"/>
                  <a:pt x="1520" y="2500"/>
                  <a:pt x="1520" y="2500"/>
                </a:cubicBezTo>
                <a:cubicBezTo>
                  <a:pt x="1916" y="2500"/>
                  <a:pt x="1916" y="2500"/>
                  <a:pt x="1916" y="2500"/>
                </a:cubicBezTo>
                <a:cubicBezTo>
                  <a:pt x="1983" y="2500"/>
                  <a:pt x="2046" y="2474"/>
                  <a:pt x="2093" y="2427"/>
                </a:cubicBezTo>
                <a:cubicBezTo>
                  <a:pt x="2733" y="1787"/>
                  <a:pt x="2733" y="1787"/>
                  <a:pt x="2733" y="1787"/>
                </a:cubicBezTo>
                <a:cubicBezTo>
                  <a:pt x="2757" y="1763"/>
                  <a:pt x="2799" y="1750"/>
                  <a:pt x="2833" y="1750"/>
                </a:cubicBezTo>
                <a:cubicBezTo>
                  <a:pt x="2936" y="1750"/>
                  <a:pt x="3020" y="1834"/>
                  <a:pt x="3020" y="1938"/>
                </a:cubicBezTo>
                <a:close/>
                <a:moveTo>
                  <a:pt x="958" y="2000"/>
                </a:moveTo>
                <a:cubicBezTo>
                  <a:pt x="991" y="2000"/>
                  <a:pt x="1033" y="1987"/>
                  <a:pt x="1057" y="1963"/>
                </a:cubicBezTo>
                <a:cubicBezTo>
                  <a:pt x="1697" y="1323"/>
                  <a:pt x="1697" y="1323"/>
                  <a:pt x="1697" y="1323"/>
                </a:cubicBezTo>
                <a:cubicBezTo>
                  <a:pt x="1744" y="1276"/>
                  <a:pt x="1807" y="1250"/>
                  <a:pt x="1874" y="1250"/>
                </a:cubicBezTo>
                <a:cubicBezTo>
                  <a:pt x="2270" y="1250"/>
                  <a:pt x="2270" y="1250"/>
                  <a:pt x="2270" y="1250"/>
                </a:cubicBezTo>
                <a:cubicBezTo>
                  <a:pt x="2270" y="0"/>
                  <a:pt x="2270" y="0"/>
                  <a:pt x="2270" y="0"/>
                </a:cubicBezTo>
                <a:cubicBezTo>
                  <a:pt x="478" y="0"/>
                  <a:pt x="478" y="0"/>
                  <a:pt x="478" y="0"/>
                </a:cubicBezTo>
                <a:cubicBezTo>
                  <a:pt x="425" y="0"/>
                  <a:pt x="377" y="34"/>
                  <a:pt x="360" y="85"/>
                </a:cubicBezTo>
                <a:cubicBezTo>
                  <a:pt x="27" y="1085"/>
                  <a:pt x="27" y="1085"/>
                  <a:pt x="27" y="1085"/>
                </a:cubicBezTo>
                <a:cubicBezTo>
                  <a:pt x="0" y="1166"/>
                  <a:pt x="60" y="1250"/>
                  <a:pt x="145" y="1250"/>
                </a:cubicBezTo>
                <a:cubicBezTo>
                  <a:pt x="911" y="1250"/>
                  <a:pt x="911" y="1250"/>
                  <a:pt x="911" y="1250"/>
                </a:cubicBezTo>
                <a:cubicBezTo>
                  <a:pt x="770" y="1813"/>
                  <a:pt x="770" y="1813"/>
                  <a:pt x="770" y="1813"/>
                </a:cubicBezTo>
                <a:cubicBezTo>
                  <a:pt x="770" y="1916"/>
                  <a:pt x="854" y="2000"/>
                  <a:pt x="958" y="20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8" name="Brush" title="Icon of a paintbrush">
            <a:extLst>
              <a:ext uri="{FF2B5EF4-FFF2-40B4-BE49-F238E27FC236}">
                <a16:creationId xmlns:a16="http://schemas.microsoft.com/office/drawing/2014/main" id="{8B7BB154-3FB9-4C04-A238-B65079D0A4AD}"/>
              </a:ext>
            </a:extLst>
          </p:cNvPr>
          <p:cNvSpPr>
            <a:spLocks noChangeAspect="1" noEditPoints="1"/>
          </p:cNvSpPr>
          <p:nvPr/>
        </p:nvSpPr>
        <p:spPr bwMode="auto">
          <a:xfrm>
            <a:off x="11265823" y="1232437"/>
            <a:ext cx="442473" cy="319995"/>
          </a:xfrm>
          <a:custGeom>
            <a:avLst/>
            <a:gdLst>
              <a:gd name="T0" fmla="*/ 873 w 3144"/>
              <a:gd name="T1" fmla="*/ 1898 h 2272"/>
              <a:gd name="T2" fmla="*/ 1247 w 3144"/>
              <a:gd name="T3" fmla="*/ 1523 h 2272"/>
              <a:gd name="T4" fmla="*/ 1621 w 3144"/>
              <a:gd name="T5" fmla="*/ 1898 h 2272"/>
              <a:gd name="T6" fmla="*/ 1247 w 3144"/>
              <a:gd name="T7" fmla="*/ 2272 h 2272"/>
              <a:gd name="T8" fmla="*/ 499 w 3144"/>
              <a:gd name="T9" fmla="*/ 2272 h 2272"/>
              <a:gd name="T10" fmla="*/ 873 w 3144"/>
              <a:gd name="T11" fmla="*/ 1898 h 2272"/>
              <a:gd name="T12" fmla="*/ 1621 w 3144"/>
              <a:gd name="T13" fmla="*/ 1898 h 2272"/>
              <a:gd name="T14" fmla="*/ 3041 w 3144"/>
              <a:gd name="T15" fmla="*/ 478 h 2272"/>
              <a:gd name="T16" fmla="*/ 3041 w 3144"/>
              <a:gd name="T17" fmla="*/ 104 h 2272"/>
              <a:gd name="T18" fmla="*/ 2667 w 3144"/>
              <a:gd name="T19" fmla="*/ 104 h 2272"/>
              <a:gd name="T20" fmla="*/ 1247 w 3144"/>
              <a:gd name="T21" fmla="*/ 1523 h 2272"/>
              <a:gd name="T22" fmla="*/ 2066 w 3144"/>
              <a:gd name="T23" fmla="*/ 1453 h 2272"/>
              <a:gd name="T24" fmla="*/ 1691 w 3144"/>
              <a:gd name="T25" fmla="*/ 1079 h 2272"/>
              <a:gd name="T26" fmla="*/ 0 w 3144"/>
              <a:gd name="T27" fmla="*/ 2272 h 2272"/>
              <a:gd name="T28" fmla="*/ 499 w 3144"/>
              <a:gd name="T29"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44" h="2272">
                <a:moveTo>
                  <a:pt x="873" y="1898"/>
                </a:moveTo>
                <a:cubicBezTo>
                  <a:pt x="873" y="1691"/>
                  <a:pt x="1040" y="1523"/>
                  <a:pt x="1247" y="1523"/>
                </a:cubicBezTo>
                <a:cubicBezTo>
                  <a:pt x="1454" y="1523"/>
                  <a:pt x="1621" y="1691"/>
                  <a:pt x="1621" y="1898"/>
                </a:cubicBezTo>
                <a:cubicBezTo>
                  <a:pt x="1621" y="2104"/>
                  <a:pt x="1454" y="2272"/>
                  <a:pt x="1247" y="2272"/>
                </a:cubicBezTo>
                <a:cubicBezTo>
                  <a:pt x="499" y="2272"/>
                  <a:pt x="499" y="2272"/>
                  <a:pt x="499" y="2272"/>
                </a:cubicBezTo>
                <a:cubicBezTo>
                  <a:pt x="705" y="2272"/>
                  <a:pt x="873" y="2104"/>
                  <a:pt x="873" y="1898"/>
                </a:cubicBezTo>
                <a:moveTo>
                  <a:pt x="1621" y="1898"/>
                </a:moveTo>
                <a:cubicBezTo>
                  <a:pt x="3041" y="478"/>
                  <a:pt x="3041" y="478"/>
                  <a:pt x="3041" y="478"/>
                </a:cubicBezTo>
                <a:cubicBezTo>
                  <a:pt x="3144" y="375"/>
                  <a:pt x="3144" y="207"/>
                  <a:pt x="3041" y="104"/>
                </a:cubicBezTo>
                <a:cubicBezTo>
                  <a:pt x="2938" y="0"/>
                  <a:pt x="2770" y="0"/>
                  <a:pt x="2667" y="104"/>
                </a:cubicBezTo>
                <a:cubicBezTo>
                  <a:pt x="1247" y="1523"/>
                  <a:pt x="1247" y="1523"/>
                  <a:pt x="1247" y="1523"/>
                </a:cubicBezTo>
                <a:moveTo>
                  <a:pt x="2066" y="1453"/>
                </a:moveTo>
                <a:cubicBezTo>
                  <a:pt x="1979" y="1295"/>
                  <a:pt x="1850" y="1165"/>
                  <a:pt x="1691" y="1079"/>
                </a:cubicBezTo>
                <a:moveTo>
                  <a:pt x="0" y="2272"/>
                </a:moveTo>
                <a:cubicBezTo>
                  <a:pt x="499" y="2272"/>
                  <a:pt x="499" y="2272"/>
                  <a:pt x="499" y="227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9" name="Trim_video" title="Icon of a video timeline with trim marks">
            <a:extLst>
              <a:ext uri="{FF2B5EF4-FFF2-40B4-BE49-F238E27FC236}">
                <a16:creationId xmlns:a16="http://schemas.microsoft.com/office/drawing/2014/main" id="{A22AA2F4-3336-4CF3-A6CF-907DAA43C72F}"/>
              </a:ext>
            </a:extLst>
          </p:cNvPr>
          <p:cNvSpPr>
            <a:spLocks noChangeAspect="1" noEditPoints="1"/>
          </p:cNvSpPr>
          <p:nvPr/>
        </p:nvSpPr>
        <p:spPr bwMode="auto">
          <a:xfrm>
            <a:off x="7432668" y="2125750"/>
            <a:ext cx="459963" cy="365708"/>
          </a:xfrm>
          <a:custGeom>
            <a:avLst/>
            <a:gdLst>
              <a:gd name="T0" fmla="*/ 182 w 244"/>
              <a:gd name="T1" fmla="*/ 95 h 194"/>
              <a:gd name="T2" fmla="*/ 182 w 244"/>
              <a:gd name="T3" fmla="*/ 124 h 194"/>
              <a:gd name="T4" fmla="*/ 63 w 244"/>
              <a:gd name="T5" fmla="*/ 124 h 194"/>
              <a:gd name="T6" fmla="*/ 63 w 244"/>
              <a:gd name="T7" fmla="*/ 69 h 194"/>
              <a:gd name="T8" fmla="*/ 182 w 244"/>
              <a:gd name="T9" fmla="*/ 69 h 194"/>
              <a:gd name="T10" fmla="*/ 182 w 244"/>
              <a:gd name="T11" fmla="*/ 95 h 194"/>
              <a:gd name="T12" fmla="*/ 33 w 244"/>
              <a:gd name="T13" fmla="*/ 129 h 194"/>
              <a:gd name="T14" fmla="*/ 33 w 244"/>
              <a:gd name="T15" fmla="*/ 64 h 194"/>
              <a:gd name="T16" fmla="*/ 0 w 244"/>
              <a:gd name="T17" fmla="*/ 64 h 194"/>
              <a:gd name="T18" fmla="*/ 0 w 244"/>
              <a:gd name="T19" fmla="*/ 129 h 194"/>
              <a:gd name="T20" fmla="*/ 211 w 244"/>
              <a:gd name="T21" fmla="*/ 64 h 194"/>
              <a:gd name="T22" fmla="*/ 211 w 244"/>
              <a:gd name="T23" fmla="*/ 129 h 194"/>
              <a:gd name="T24" fmla="*/ 179 w 244"/>
              <a:gd name="T25" fmla="*/ 32 h 194"/>
              <a:gd name="T26" fmla="*/ 179 w 244"/>
              <a:gd name="T27" fmla="*/ 48 h 194"/>
              <a:gd name="T28" fmla="*/ 179 w 244"/>
              <a:gd name="T29" fmla="*/ 0 h 194"/>
              <a:gd name="T30" fmla="*/ 179 w 244"/>
              <a:gd name="T31" fmla="*/ 16 h 194"/>
              <a:gd name="T32" fmla="*/ 66 w 244"/>
              <a:gd name="T33" fmla="*/ 32 h 194"/>
              <a:gd name="T34" fmla="*/ 66 w 244"/>
              <a:gd name="T35" fmla="*/ 48 h 194"/>
              <a:gd name="T36" fmla="*/ 66 w 244"/>
              <a:gd name="T37" fmla="*/ 0 h 194"/>
              <a:gd name="T38" fmla="*/ 66 w 244"/>
              <a:gd name="T39" fmla="*/ 16 h 194"/>
              <a:gd name="T40" fmla="*/ 179 w 244"/>
              <a:gd name="T41" fmla="*/ 178 h 194"/>
              <a:gd name="T42" fmla="*/ 179 w 244"/>
              <a:gd name="T43" fmla="*/ 194 h 194"/>
              <a:gd name="T44" fmla="*/ 179 w 244"/>
              <a:gd name="T45" fmla="*/ 146 h 194"/>
              <a:gd name="T46" fmla="*/ 179 w 244"/>
              <a:gd name="T47" fmla="*/ 162 h 194"/>
              <a:gd name="T48" fmla="*/ 66 w 244"/>
              <a:gd name="T49" fmla="*/ 178 h 194"/>
              <a:gd name="T50" fmla="*/ 66 w 244"/>
              <a:gd name="T51" fmla="*/ 194 h 194"/>
              <a:gd name="T52" fmla="*/ 66 w 244"/>
              <a:gd name="T53" fmla="*/ 145 h 194"/>
              <a:gd name="T54" fmla="*/ 66 w 244"/>
              <a:gd name="T55" fmla="*/ 161 h 194"/>
              <a:gd name="T56" fmla="*/ 244 w 244"/>
              <a:gd name="T57" fmla="*/ 64 h 194"/>
              <a:gd name="T58" fmla="*/ 244 w 244"/>
              <a:gd name="T59" fmla="*/ 129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4" h="194">
                <a:moveTo>
                  <a:pt x="182" y="95"/>
                </a:moveTo>
                <a:lnTo>
                  <a:pt x="182" y="124"/>
                </a:lnTo>
                <a:lnTo>
                  <a:pt x="63" y="124"/>
                </a:lnTo>
                <a:lnTo>
                  <a:pt x="63" y="69"/>
                </a:lnTo>
                <a:lnTo>
                  <a:pt x="182" y="69"/>
                </a:lnTo>
                <a:lnTo>
                  <a:pt x="182" y="95"/>
                </a:lnTo>
                <a:moveTo>
                  <a:pt x="33" y="129"/>
                </a:moveTo>
                <a:lnTo>
                  <a:pt x="33" y="64"/>
                </a:lnTo>
                <a:moveTo>
                  <a:pt x="0" y="64"/>
                </a:moveTo>
                <a:lnTo>
                  <a:pt x="0" y="129"/>
                </a:lnTo>
                <a:moveTo>
                  <a:pt x="211" y="64"/>
                </a:moveTo>
                <a:lnTo>
                  <a:pt x="211" y="129"/>
                </a:lnTo>
                <a:moveTo>
                  <a:pt x="179" y="32"/>
                </a:moveTo>
                <a:lnTo>
                  <a:pt x="179" y="48"/>
                </a:lnTo>
                <a:moveTo>
                  <a:pt x="179" y="0"/>
                </a:moveTo>
                <a:lnTo>
                  <a:pt x="179" y="16"/>
                </a:lnTo>
                <a:moveTo>
                  <a:pt x="66" y="32"/>
                </a:moveTo>
                <a:lnTo>
                  <a:pt x="66" y="48"/>
                </a:lnTo>
                <a:moveTo>
                  <a:pt x="66" y="0"/>
                </a:moveTo>
                <a:lnTo>
                  <a:pt x="66" y="16"/>
                </a:lnTo>
                <a:moveTo>
                  <a:pt x="179" y="178"/>
                </a:moveTo>
                <a:lnTo>
                  <a:pt x="179" y="194"/>
                </a:lnTo>
                <a:moveTo>
                  <a:pt x="179" y="146"/>
                </a:moveTo>
                <a:lnTo>
                  <a:pt x="179" y="162"/>
                </a:lnTo>
                <a:moveTo>
                  <a:pt x="66" y="178"/>
                </a:moveTo>
                <a:lnTo>
                  <a:pt x="66" y="194"/>
                </a:lnTo>
                <a:moveTo>
                  <a:pt x="66" y="145"/>
                </a:moveTo>
                <a:lnTo>
                  <a:pt x="66" y="161"/>
                </a:lnTo>
                <a:moveTo>
                  <a:pt x="244" y="64"/>
                </a:moveTo>
                <a:lnTo>
                  <a:pt x="244" y="129"/>
                </a:ln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32487409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11018</TotalTime>
  <Words>3509</Words>
  <Application>Microsoft Office PowerPoint</Application>
  <PresentationFormat>Custom</PresentationFormat>
  <Paragraphs>856</Paragraphs>
  <Slides>20</Slides>
  <Notes>4</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Nova</vt:lpstr>
      <vt:lpstr>Calibri</vt:lpstr>
      <vt:lpstr>Consolas</vt:lpstr>
      <vt:lpstr>Segoe UI</vt:lpstr>
      <vt:lpstr>Segoe UI Light</vt:lpstr>
      <vt:lpstr>Segoe UI Semibold</vt:lpstr>
      <vt:lpstr>Wingdings</vt:lpstr>
      <vt:lpstr>Analytics Surge</vt:lpstr>
      <vt:lpstr>Design Presentation: DW Optimization Part 2</vt:lpstr>
      <vt:lpstr>PowerPoint Presentation</vt:lpstr>
      <vt:lpstr>DW Optimization Part 2</vt:lpstr>
      <vt:lpstr>Topics Covered</vt:lpstr>
      <vt:lpstr>Agenda sample 1</vt:lpstr>
      <vt:lpstr>PowerPoint Presentation</vt:lpstr>
      <vt:lpstr>PowerPoint Presentation</vt:lpstr>
      <vt:lpstr>Icon library   /   A</vt:lpstr>
      <vt:lpstr>Icon library   /   A</vt:lpstr>
      <vt:lpstr>Icon library   /   A</vt:lpstr>
      <vt:lpstr>Icon library   /   B–C</vt:lpstr>
      <vt:lpstr>Icon library   /   C</vt:lpstr>
      <vt:lpstr>Icon library   /   D</vt:lpstr>
      <vt:lpstr>Icon library   /   E</vt:lpstr>
      <vt:lpstr>Icon library   /   I–M</vt:lpstr>
      <vt:lpstr>Icon library   /   O</vt:lpstr>
      <vt:lpstr>Icon library   /   P</vt:lpstr>
      <vt:lpstr>Icon library   /   P</vt:lpstr>
      <vt:lpstr>Icon library   /   S–T</vt:lpstr>
      <vt:lpstr>Icon library   /   T–W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Zoiner Tejada</cp:lastModifiedBy>
  <cp:revision>227</cp:revision>
  <dcterms:created xsi:type="dcterms:W3CDTF">2016-03-10T00:17:44Z</dcterms:created>
  <dcterms:modified xsi:type="dcterms:W3CDTF">2020-04-01T23:28:47Z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